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1"/>
  </p:notesMasterIdLst>
  <p:sldIdLst>
    <p:sldId id="275" r:id="rId5"/>
    <p:sldId id="280" r:id="rId6"/>
    <p:sldId id="263" r:id="rId7"/>
    <p:sldId id="264" r:id="rId8"/>
    <p:sldId id="262" r:id="rId9"/>
    <p:sldId id="258" r:id="rId10"/>
    <p:sldId id="276" r:id="rId11"/>
    <p:sldId id="281" r:id="rId12"/>
    <p:sldId id="265" r:id="rId13"/>
    <p:sldId id="266" r:id="rId14"/>
    <p:sldId id="261" r:id="rId15"/>
    <p:sldId id="282" r:id="rId16"/>
    <p:sldId id="283" r:id="rId17"/>
    <p:sldId id="284" r:id="rId18"/>
    <p:sldId id="285" r:id="rId19"/>
    <p:sldId id="286" r:id="rId20"/>
    <p:sldId id="270" r:id="rId21"/>
    <p:sldId id="271" r:id="rId22"/>
    <p:sldId id="272" r:id="rId23"/>
    <p:sldId id="277" r:id="rId24"/>
    <p:sldId id="259" r:id="rId25"/>
    <p:sldId id="287" r:id="rId26"/>
    <p:sldId id="260" r:id="rId27"/>
    <p:sldId id="278" r:id="rId28"/>
    <p:sldId id="279" r:id="rId29"/>
    <p:sldId id="257" r:id="rId30"/>
  </p:sldIdLst>
  <p:sldSz cx="12192000" cy="6858000"/>
  <p:notesSz cx="6858000" cy="914400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6CEA75-1C1E-4BF8-8764-6F5A50482D27}" v="4" dt="2025-09-12T16:44:32.6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8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gs" Target="tags/tag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6B6CEA75-1C1E-4BF8-8764-6F5A50482D27}"/>
    <pc:docChg chg="undo custSel modSld modMainMaster modNotesMaster">
      <pc:chgData name="Danny Young" userId="cb0f4ce2-eb4f-479e-8e8f-3beb257e632f" providerId="ADAL" clId="{6B6CEA75-1C1E-4BF8-8764-6F5A50482D27}" dt="2025-09-12T16:44:32.622" v="11"/>
      <pc:docMkLst>
        <pc:docMk/>
      </pc:docMkLst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2088291356" sldId="257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088291356" sldId="257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088291356" sldId="257"/>
            <ac:spMk id="1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088291356" sldId="257"/>
            <ac:spMk id="3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088291356" sldId="257"/>
            <ac:spMk id="36" creationId="{00000000-0000-0000-0000-00000000000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4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4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4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4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4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4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4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5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088291356" sldId="257"/>
            <ac:graphicFrameMk id="51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528918664" sldId="258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2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7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7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7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7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77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79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8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8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8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8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8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8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89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9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9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9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9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97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9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0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0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0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0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0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07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09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1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1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1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1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1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1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28918664" sldId="258"/>
            <ac:spMk id="119" creationId="{00000000-0000-0000-0000-000000000000}"/>
          </ac:spMkLst>
        </pc:s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22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72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75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78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81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84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87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90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93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96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99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102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105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108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111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114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528918664" sldId="258"/>
            <ac:grpSpMk id="117" creationId="{00000000-0000-0000-0000-000000000000}"/>
          </ac:grpSpMkLst>
        </pc:gr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28918664" sldId="258"/>
            <ac:graphicFrameMk id="19" creationId="{00000000-0000-0000-0000-000000000000}"/>
          </ac:graphicFrameMkLst>
        </pc:graphicFrameChg>
      </pc:sldChg>
      <pc:sldChg chg="modSp mod modNotes">
        <pc:chgData name="Danny Young" userId="cb0f4ce2-eb4f-479e-8e8f-3beb257e632f" providerId="ADAL" clId="{6B6CEA75-1C1E-4BF8-8764-6F5A50482D27}" dt="2025-09-12T16:44:32.622" v="11"/>
        <pc:sldMkLst>
          <pc:docMk/>
          <pc:sldMk cId="0" sldId="259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1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3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4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4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49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5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5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5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5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5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5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5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57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5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59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6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6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6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6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6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6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6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67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6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69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7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7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7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7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7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8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8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10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11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11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12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59"/>
            <ac:spMk id="128" creationId="{00000000-0000-0000-0000-000000000000}"/>
          </ac:spMkLst>
        </pc:s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0" sldId="259"/>
            <ac:grpSpMk id="36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0" sldId="259"/>
            <ac:grpSpMk id="37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0" sldId="259"/>
            <ac:grpSpMk id="107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0" sldId="259"/>
            <ac:grpSpMk id="108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0" sldId="259"/>
            <ac:grpSpMk id="109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0" sldId="259"/>
            <ac:grpSpMk id="115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0" sldId="259"/>
            <ac:grpSpMk id="121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0" sldId="259"/>
            <ac:grpSpMk id="127" creationId="{00000000-0000-0000-0000-000000000000}"/>
          </ac:grpSpMkLst>
        </pc:gr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4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4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4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4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13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13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13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13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59"/>
            <ac:graphicFrameMk id="137" creationId="{00000000-0000-0000-0000-000000000000}"/>
          </ac:graphicFrameMkLst>
        </pc:graphicFrame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6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7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8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9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0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2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3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4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5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6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7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23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25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29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30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82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83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84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85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87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88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89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90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11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12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13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14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17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18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19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20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23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24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25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26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29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30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31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59"/>
            <ac:cxnSpMk id="132" creationId="{00000000-0000-0000-0000-000000000000}"/>
          </ac:cxnSpMkLst>
        </pc:cxn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0" sldId="260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60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60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60"/>
            <ac:spMk id="1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60"/>
            <ac:spMk id="2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60"/>
            <ac:spMk id="25" creationId="{00000000-0000-0000-0000-00000000000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60"/>
            <ac:graphicFrameMk id="2050" creationId="{00000000-0000-0000-0000-000000000000}"/>
          </ac:graphicFrameMkLst>
        </pc:graphicFrame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60"/>
            <ac:cxnSpMk id="21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0" sldId="260"/>
            <ac:cxnSpMk id="22" creationId="{00000000-0000-0000-0000-000000000000}"/>
          </ac:cxnSpMkLst>
        </pc:cxn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121720656" sldId="261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21720656" sldId="261"/>
            <ac:spMk id="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21720656" sldId="261"/>
            <ac:spMk id="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21720656" sldId="261"/>
            <ac:spMk id="7" creationId="{00000000-0000-0000-0000-00000000000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1720656" sldId="261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1720656" sldId="261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1720656" sldId="261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1720656" sldId="261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1720656" sldId="261"/>
            <ac:graphicFrameMk id="6148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4194715963" sldId="262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94715963" sldId="262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94715963" sldId="262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94715963" sldId="262"/>
            <ac:spMk id="1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94715963" sldId="262"/>
            <ac:spMk id="1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94715963" sldId="262"/>
            <ac:spMk id="1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94715963" sldId="262"/>
            <ac:spMk id="22" creationId="{DD876A61-02B9-35AA-676C-8CBBCB55449F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94715963" sldId="262"/>
            <ac:graphicFrameMk id="21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113097529" sldId="263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13097529" sldId="263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13097529" sldId="263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13097529" sldId="263"/>
            <ac:spMk id="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13097529" sldId="263"/>
            <ac:spMk id="27" creationId="{C278550B-D17A-472F-8A55-47E23EAB0CF8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13097529" sldId="263"/>
            <ac:spMk id="51" creationId="{00000000-0000-0000-0000-00000000000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13097529" sldId="263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13097529" sldId="263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13097529" sldId="263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13097529" sldId="263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13097529" sldId="263"/>
            <ac:graphicFrameMk id="5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13097529" sldId="263"/>
            <ac:graphicFrameMk id="6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13097529" sldId="263"/>
            <ac:graphicFrameMk id="6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13097529" sldId="263"/>
            <ac:graphicFrameMk id="70" creationId="{00000000-0000-0000-0000-000000000000}"/>
          </ac:graphicFrameMkLst>
        </pc:graphicFrame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6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7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8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9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10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12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13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14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15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16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17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19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20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21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23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52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53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54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55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56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57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58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59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60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61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62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63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64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65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66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67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71" creationId="{00000000-0000-0000-0000-000000000000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113097529" sldId="263"/>
            <ac:cxnSpMk id="72" creationId="{00000000-0000-0000-0000-000000000000}"/>
          </ac:cxnSpMkLst>
        </pc:cxn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3058225671" sldId="264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2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2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2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27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2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3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3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3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3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3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39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4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4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4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4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47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4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5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5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5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5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5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57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59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6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6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6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6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6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6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69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7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058225671" sldId="264"/>
            <ac:spMk id="71" creationId="{00000000-0000-0000-0000-000000000000}"/>
          </ac:spMkLst>
        </pc:s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22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23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26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33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34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37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40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43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46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49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52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55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58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61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64" creationId="{00000000-0000-0000-0000-000000000000}"/>
          </ac:grpSpMkLst>
        </pc:grpChg>
        <pc:grpChg chg="mod">
          <ac:chgData name="Danny Young" userId="cb0f4ce2-eb4f-479e-8e8f-3beb257e632f" providerId="ADAL" clId="{6B6CEA75-1C1E-4BF8-8764-6F5A50482D27}" dt="2025-09-12T16:44:32.622" v="11"/>
          <ac:grpSpMkLst>
            <pc:docMk/>
            <pc:sldMk cId="3058225671" sldId="264"/>
            <ac:grpSpMk id="67" creationId="{00000000-0000-0000-0000-000000000000}"/>
          </ac:grpSpMkLst>
        </pc:gr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058225671" sldId="264"/>
            <ac:graphicFrameMk id="19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45885448" sldId="265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5885448" sldId="265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5885448" sldId="265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5885448" sldId="265"/>
            <ac:spMk id="15" creationId="{00000000-0000-0000-0000-00000000000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5885448" sldId="265"/>
            <ac:graphicFrameMk id="21" creationId="{00000000-0000-0000-0000-000000000000}"/>
          </ac:graphicFrameMkLst>
        </pc:graphicFrameChg>
      </pc:sldChg>
      <pc:sldChg chg="addSp modSp mod modNotes">
        <pc:chgData name="Danny Young" userId="cb0f4ce2-eb4f-479e-8e8f-3beb257e632f" providerId="ADAL" clId="{6B6CEA75-1C1E-4BF8-8764-6F5A50482D27}" dt="2025-09-12T16:44:32.622" v="11"/>
        <pc:sldMkLst>
          <pc:docMk/>
          <pc:sldMk cId="972331658" sldId="266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972331658" sldId="266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972331658" sldId="266"/>
            <ac:spMk id="20" creationId="{F67E3012-62E9-4F89-B56D-E2D7A1782F4A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972331658" sldId="266"/>
            <ac:spMk id="21" creationId="{2D3B2096-BD81-44C3-8706-869D4A885F6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972331658" sldId="266"/>
            <ac:spMk id="23" creationId="{35B68EF2-0699-4EF1-B00B-BE1CFB16568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22" creationId="{74C5288F-1330-4694-A14D-85CF37EFD10C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972331658" sldId="266"/>
            <ac:graphicFrameMk id="24" creationId="{AD314901-1F76-4039-AFBC-FE0E20636A00}"/>
          </ac:graphicFrameMkLst>
        </pc:graphicFrameChg>
        <pc:inkChg chg="add mod">
          <ac:chgData name="Danny Young" userId="cb0f4ce2-eb4f-479e-8e8f-3beb257e632f" providerId="ADAL" clId="{6B6CEA75-1C1E-4BF8-8764-6F5A50482D27}" dt="2025-09-12T16:44:32.622" v="11"/>
          <ac:inkMkLst>
            <pc:docMk/>
            <pc:sldMk cId="972331658" sldId="266"/>
            <ac:inkMk id="3" creationId="{ECA3AC1A-1ED1-996E-B540-1736E96398E7}"/>
          </ac:inkMkLst>
        </pc:inkChg>
        <pc:inkChg chg="add mod">
          <ac:chgData name="Danny Young" userId="cb0f4ce2-eb4f-479e-8e8f-3beb257e632f" providerId="ADAL" clId="{6B6CEA75-1C1E-4BF8-8764-6F5A50482D27}" dt="2025-09-12T16:44:32.622" v="11"/>
          <ac:inkMkLst>
            <pc:docMk/>
            <pc:sldMk cId="972331658" sldId="266"/>
            <ac:inkMk id="25" creationId="{940CDCB3-B5EF-3FF8-38BE-E6FDA355B781}"/>
          </ac:inkMkLst>
        </pc:inkChg>
        <pc:inkChg chg="add mod">
          <ac:chgData name="Danny Young" userId="cb0f4ce2-eb4f-479e-8e8f-3beb257e632f" providerId="ADAL" clId="{6B6CEA75-1C1E-4BF8-8764-6F5A50482D27}" dt="2025-09-12T16:44:32.622" v="11"/>
          <ac:inkMkLst>
            <pc:docMk/>
            <pc:sldMk cId="972331658" sldId="266"/>
            <ac:inkMk id="26" creationId="{3077A276-477E-37BB-487B-97C5837EAFB8}"/>
          </ac:inkMkLst>
        </pc:inkChg>
        <pc:inkChg chg="add mod">
          <ac:chgData name="Danny Young" userId="cb0f4ce2-eb4f-479e-8e8f-3beb257e632f" providerId="ADAL" clId="{6B6CEA75-1C1E-4BF8-8764-6F5A50482D27}" dt="2025-09-12T16:44:32.622" v="11"/>
          <ac:inkMkLst>
            <pc:docMk/>
            <pc:sldMk cId="972331658" sldId="266"/>
            <ac:inkMk id="27" creationId="{7E5A295C-27E6-4D27-590C-BB314D906556}"/>
          </ac:inkMkLst>
        </pc:inkChg>
        <pc:inkChg chg="add mod">
          <ac:chgData name="Danny Young" userId="cb0f4ce2-eb4f-479e-8e8f-3beb257e632f" providerId="ADAL" clId="{6B6CEA75-1C1E-4BF8-8764-6F5A50482D27}" dt="2025-09-12T16:44:32.622" v="11"/>
          <ac:inkMkLst>
            <pc:docMk/>
            <pc:sldMk cId="972331658" sldId="266"/>
            <ac:inkMk id="28" creationId="{9EAA3757-2BCE-3326-6269-10183067B6D5}"/>
          </ac:inkMkLst>
        </pc:ink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1261743325" sldId="270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261743325" sldId="270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261743325" sldId="270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261743325" sldId="270"/>
            <ac:spMk id="1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261743325" sldId="270"/>
            <ac:spMk id="15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261743325" sldId="270"/>
            <ac:spMk id="2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1261743325" sldId="270"/>
            <ac:spMk id="23" creationId="{00000000-0000-0000-0000-00000000000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1261743325" sldId="270"/>
            <ac:graphicFrameMk id="21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2353064341" sldId="271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53064341" sldId="271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53064341" sldId="271"/>
            <ac:spMk id="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53064341" sldId="271"/>
            <ac:spMk id="14" creationId="{00000000-0000-0000-0000-00000000000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53064341" sldId="271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53064341" sldId="271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53064341" sldId="271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53064341" sldId="271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53064341" sldId="271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53064341" sldId="271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53064341" sldId="271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53064341" sldId="271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53064341" sldId="271"/>
            <ac:graphicFrameMk id="3074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221316228" sldId="272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21316228" sldId="272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21316228" sldId="272"/>
            <ac:spMk id="43" creationId="{00000000-0000-0000-0000-00000000000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21316228" sldId="272"/>
            <ac:graphicFrameMk id="42" creationId="{00000000-0000-0000-0000-000000000000}"/>
          </ac:graphicFrameMkLst>
        </pc:graphicFrameChg>
      </pc:sldChg>
      <pc:sldChg chg="modSp">
        <pc:chgData name="Danny Young" userId="cb0f4ce2-eb4f-479e-8e8f-3beb257e632f" providerId="ADAL" clId="{6B6CEA75-1C1E-4BF8-8764-6F5A50482D27}" dt="2025-09-12T16:44:32.622" v="11"/>
        <pc:sldMkLst>
          <pc:docMk/>
          <pc:sldMk cId="2789319994" sldId="276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789319994" sldId="276"/>
            <ac:spMk id="3" creationId="{D6952236-0C9B-41E1-B55F-F56C2DF60C49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4" creationId="{3C235C63-4F7E-4405-B6A2-4926C87524E1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5" creationId="{549C2E4C-ED10-4FB7-848B-E0CAF65A6E24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6" creationId="{4ACA80DC-4327-4E6B-BA47-C67A28331813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7" creationId="{852BD33F-5FA1-473B-AC9C-9CC4D2E5C7E3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8" creationId="{D4C56FF3-E423-442D-8CC9-441F08AC3A69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9" creationId="{139320C9-2170-4B11-BC07-CB3E2280EAA9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10" creationId="{D1F80ADA-A3B8-497B-8DEE-374CBE2DBDC3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11" creationId="{8EDE9CA6-8943-4A48-9B7B-C94F3E011C1C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12" creationId="{4FE1246F-13D7-49A0-879F-99DC31C0F775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13" creationId="{02BF296B-9CC9-4DC9-B916-B09E526F4934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14" creationId="{F15E27CA-7276-4C88-A041-32D9770F803B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15" creationId="{C6B3FE01-BBD8-4D6D-9D79-F42E62428C0A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16" creationId="{6C2EB6D1-BC5A-459A-88AE-32F08F0B4A34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17" creationId="{2FC41149-F644-43B6-83F8-088EFA93D10D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18" creationId="{F61B6AC8-2EF0-42AB-9BF0-FC92ACB07804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19" creationId="{F335C7B6-C846-4344-8828-6A2A6EC6DB4B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789319994" sldId="276"/>
            <ac:graphicFrameMk id="20" creationId="{ACDDCABC-4C3B-4E4D-9737-E31F9175E02D}"/>
          </ac:graphicFrameMkLst>
        </pc:graphicFrame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0" sldId="277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77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77"/>
            <ac:spMk id="28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77"/>
            <ac:spMk id="39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77"/>
            <ac:spMk id="5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77"/>
            <ac:spMk id="56" creationId="{00000000-0000-0000-0000-00000000000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3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4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4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4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4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4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4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4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5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5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5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5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7"/>
            <ac:graphicFrameMk id="55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0" sldId="278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78"/>
            <ac:spMk id="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78"/>
            <ac:spMk id="32" creationId="{00000000-0000-0000-0000-00000000000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048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049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8"/>
            <ac:graphicFrameMk id="20492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6B6CEA75-1C1E-4BF8-8764-6F5A50482D27}" dt="2025-09-12T16:44:32.622" v="11"/>
        <pc:sldMkLst>
          <pc:docMk/>
          <pc:sldMk cId="0" sldId="279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79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0" sldId="279"/>
            <ac:spMk id="30" creationId="{00000000-0000-0000-0000-00000000000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1506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1507" creationId="{00000000-0000-0000-0000-00000000000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0" sldId="279"/>
            <ac:graphicFrameMk id="21512" creationId="{00000000-0000-0000-0000-000000000000}"/>
          </ac:graphicFrameMkLst>
        </pc:graphicFrameChg>
      </pc:sldChg>
      <pc:sldChg chg="modSp">
        <pc:chgData name="Danny Young" userId="cb0f4ce2-eb4f-479e-8e8f-3beb257e632f" providerId="ADAL" clId="{6B6CEA75-1C1E-4BF8-8764-6F5A50482D27}" dt="2025-09-12T16:44:32.622" v="11"/>
        <pc:sldMkLst>
          <pc:docMk/>
          <pc:sldMk cId="4130748934" sldId="280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30748934" sldId="280"/>
            <ac:spMk id="2" creationId="{5E9076EF-890D-80BB-3BED-58169D74EE4E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30748934" sldId="280"/>
            <ac:spMk id="3" creationId="{0923034B-8B71-2DB6-8FA8-FA9A60AF1D59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30748934" sldId="280"/>
            <ac:spMk id="10" creationId="{D87E6A2B-6A3A-77EC-B0FE-D26407767FB2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30748934" sldId="280"/>
            <ac:spMk id="20" creationId="{662E126C-C891-90D7-B8C0-CCC5561B956A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30748934" sldId="280"/>
            <ac:spMk id="21" creationId="{06B3C001-A480-A680-23D3-27137FFACEAC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30748934" sldId="280"/>
            <ac:spMk id="22" creationId="{43884814-8BE1-2B35-9F88-9E01F1A0B523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30748934" sldId="280"/>
            <ac:spMk id="23" creationId="{1AEB2AA1-984D-FF88-0B3D-4D29C2384ECA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30748934" sldId="280"/>
            <ac:spMk id="24" creationId="{484F715C-A272-DDEC-308A-737091B3BFF3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4130748934" sldId="280"/>
            <ac:spMk id="25" creationId="{B3EFB5D8-EB74-F447-65CB-D19FCB25B07B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4" creationId="{F8733C1D-7BB4-0A5E-0CBD-DCFBFC9EC86E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5" creationId="{590488C6-2438-C608-58D4-27A6653673F7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6" creationId="{E40C6828-4354-72F5-3BA5-3ECD663572BF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7" creationId="{F438F3F3-38D9-0150-E2AA-CA02E335C29A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8" creationId="{5F44AF47-AF9F-BC01-3FFF-324B4BE6174B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9" creationId="{C8199613-FB31-CB93-97F3-FCB7E7B209D2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11" creationId="{F46ACAB3-1A75-64F6-81C6-772CDA61CA33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12" creationId="{7410C6B9-F885-4A18-38C8-FCE00D642BED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13" creationId="{EA4B85B9-7A18-9812-1D32-1782E047CDDE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14" creationId="{827B41DF-8F8F-CD81-1D10-DA4402EFEEFE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15" creationId="{8783FC4E-B947-FDE4-50AE-EA85B51BC36F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16" creationId="{14E94667-9DF9-43F5-3528-2A854C6A561B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17" creationId="{9FD1D4A1-C30B-F6CA-99E5-21DE66588AD0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18" creationId="{BA121430-91E5-A89A-0DD8-38FA806DDBBB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4130748934" sldId="280"/>
            <ac:graphicFrameMk id="19" creationId="{4FB117FE-F808-498F-B898-49F7F970F29B}"/>
          </ac:graphicFrameMkLst>
        </pc:graphicFrameChg>
      </pc:sldChg>
      <pc:sldChg chg="modSp">
        <pc:chgData name="Danny Young" userId="cb0f4ce2-eb4f-479e-8e8f-3beb257e632f" providerId="ADAL" clId="{6B6CEA75-1C1E-4BF8-8764-6F5A50482D27}" dt="2025-09-12T16:44:32.622" v="11"/>
        <pc:sldMkLst>
          <pc:docMk/>
          <pc:sldMk cId="570553734" sldId="281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570553734" sldId="281"/>
            <ac:spMk id="3" creationId="{4BE5DCB3-CA02-DEF3-647C-F92DD4914BCA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70553734" sldId="281"/>
            <ac:graphicFrameMk id="4" creationId="{E7F34A60-6D63-010E-F63A-41553514CDFF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70553734" sldId="281"/>
            <ac:graphicFrameMk id="5" creationId="{F71BFAEE-9FF5-7B1F-EE1C-5DFF5922FC26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70553734" sldId="281"/>
            <ac:graphicFrameMk id="6" creationId="{6D31D774-C631-7805-6C2B-6C93E34FC949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570553734" sldId="281"/>
            <ac:graphicFrameMk id="7" creationId="{1F52C50B-6ACD-6551-0E03-AA854975CFDC}"/>
          </ac:graphicFrameMkLst>
        </pc:graphicFrameChg>
      </pc:sldChg>
      <pc:sldChg chg="modSp">
        <pc:chgData name="Danny Young" userId="cb0f4ce2-eb4f-479e-8e8f-3beb257e632f" providerId="ADAL" clId="{6B6CEA75-1C1E-4BF8-8764-6F5A50482D27}" dt="2025-09-12T16:44:32.622" v="11"/>
        <pc:sldMkLst>
          <pc:docMk/>
          <pc:sldMk cId="3232357686" sldId="282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232357686" sldId="282"/>
            <ac:spMk id="3" creationId="{BF188EF8-58EE-6EA3-7FFB-B420A5D86723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232357686" sldId="282"/>
            <ac:spMk id="4" creationId="{150F8840-65F3-A5B0-0EA7-F99686F50BC6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232357686" sldId="282"/>
            <ac:spMk id="5" creationId="{F2F502FC-A4EA-1AA1-2990-8B1B7BBC9529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232357686" sldId="282"/>
            <ac:spMk id="6" creationId="{6EFFF412-C8C7-A068-271E-228D07B7292A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232357686" sldId="282"/>
            <ac:spMk id="7" creationId="{19452CB4-4C5F-04AD-5F19-2C1B15444527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232357686" sldId="282"/>
            <ac:spMk id="8" creationId="{CE46159F-664D-3D0F-B9AE-B9F0F601E0DE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232357686" sldId="282"/>
            <ac:spMk id="9" creationId="{36E024E8-2A92-B836-3DA4-C56F13A5909E}"/>
          </ac:spMkLst>
        </pc:spChg>
      </pc:sldChg>
      <pc:sldChg chg="modSp">
        <pc:chgData name="Danny Young" userId="cb0f4ce2-eb4f-479e-8e8f-3beb257e632f" providerId="ADAL" clId="{6B6CEA75-1C1E-4BF8-8764-6F5A50482D27}" dt="2025-09-12T16:44:32.622" v="11"/>
        <pc:sldMkLst>
          <pc:docMk/>
          <pc:sldMk cId="3391830081" sldId="283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391830081" sldId="283"/>
            <ac:spMk id="2" creationId="{5CCA8813-540A-B4D0-2B4A-F930A0A910A9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391830081" sldId="283"/>
            <ac:spMk id="3" creationId="{6729AA83-9063-6096-CD3C-43AB18754865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391830081" sldId="283"/>
            <ac:spMk id="4" creationId="{F1F1106F-8992-9BB4-33DD-86E81DA46907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391830081" sldId="283"/>
            <ac:spMk id="7" creationId="{6DF6EA49-AF60-72DE-D35F-225FD66EF9AF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391830081" sldId="283"/>
            <ac:spMk id="13" creationId="{7A52B7BE-EEF8-FF27-7784-6354F24506A2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391830081" sldId="283"/>
            <ac:spMk id="16" creationId="{8F938F35-F20D-EFCB-BD03-E01580C0A3EF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391830081" sldId="283"/>
            <ac:spMk id="17" creationId="{AA5C68A8-4C9A-B911-B911-05FA45C1B186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391830081" sldId="283"/>
            <ac:graphicFrameMk id="8" creationId="{5911EBA7-92C5-5D86-2D02-AF519E78B208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391830081" sldId="283"/>
            <ac:graphicFrameMk id="11" creationId="{276874C7-A11A-E1C8-3444-62F7FD2633BD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391830081" sldId="283"/>
            <ac:graphicFrameMk id="14" creationId="{DD0C958D-0359-7CA5-6D17-A3E61B41E513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391830081" sldId="283"/>
            <ac:graphicFrameMk id="15" creationId="{5B4855C0-7266-720E-9920-DA0E631A20DB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391830081" sldId="283"/>
            <ac:graphicFrameMk id="18" creationId="{A365BA1E-4FF8-671A-24CA-B884F36907AA}"/>
          </ac:graphicFrameMkLst>
        </pc:graphicFrame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3391830081" sldId="283"/>
            <ac:cxnSpMk id="6" creationId="{04014612-E112-0A3D-C915-BB63425E9E83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3391830081" sldId="283"/>
            <ac:cxnSpMk id="10" creationId="{9B6C3835-F73B-B66F-73FA-AFE7451A1C5C}"/>
          </ac:cxnSpMkLst>
        </pc:cxnChg>
        <pc:cxnChg chg="mod">
          <ac:chgData name="Danny Young" userId="cb0f4ce2-eb4f-479e-8e8f-3beb257e632f" providerId="ADAL" clId="{6B6CEA75-1C1E-4BF8-8764-6F5A50482D27}" dt="2025-09-12T16:44:32.622" v="11"/>
          <ac:cxnSpMkLst>
            <pc:docMk/>
            <pc:sldMk cId="3391830081" sldId="283"/>
            <ac:cxnSpMk id="12" creationId="{8FB2D3AF-9624-DB57-463C-A20C2A29028A}"/>
          </ac:cxnSpMkLst>
        </pc:cxnChg>
      </pc:sldChg>
      <pc:sldChg chg="modSp">
        <pc:chgData name="Danny Young" userId="cb0f4ce2-eb4f-479e-8e8f-3beb257e632f" providerId="ADAL" clId="{6B6CEA75-1C1E-4BF8-8764-6F5A50482D27}" dt="2025-09-12T16:44:32.622" v="11"/>
        <pc:sldMkLst>
          <pc:docMk/>
          <pc:sldMk cId="2360129948" sldId="284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60129948" sldId="284"/>
            <ac:spMk id="2" creationId="{FF5BAFF2-5FDD-69B0-619F-87B86530177A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60129948" sldId="284"/>
            <ac:spMk id="3" creationId="{E62E029F-8D25-DF71-0563-F44AFADE5208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60129948" sldId="284"/>
            <ac:spMk id="5" creationId="{CDBF96D9-D72D-99D8-BD6E-D92F66D5A67F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60129948" sldId="284"/>
            <ac:spMk id="7" creationId="{3D86EF2B-EEF1-5A42-D690-63962C919052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60129948" sldId="284"/>
            <ac:spMk id="8" creationId="{487198C4-12CC-6655-9135-02EB5FA80FA7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60129948" sldId="284"/>
            <ac:spMk id="10" creationId="{3CE483DB-D0F2-08BE-457B-B8B8D13A40E5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60129948" sldId="284"/>
            <ac:spMk id="12" creationId="{DB1D47E5-5789-0706-E1DA-5B4FA62E673E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60129948" sldId="284"/>
            <ac:spMk id="14" creationId="{6242C251-C0BD-6FBC-EA7B-C2C664B76518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60129948" sldId="284"/>
            <ac:spMk id="16" creationId="{D9C078FF-1498-6513-80DE-CF1C0CF98CE9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60129948" sldId="284"/>
            <ac:spMk id="17" creationId="{3E31910F-3FA1-8EBE-B4AD-E74DD4DA9979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60129948" sldId="284"/>
            <ac:spMk id="20" creationId="{C1D54B4A-9189-E582-8E32-95533918FDB0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60129948" sldId="284"/>
            <ac:graphicFrameMk id="4" creationId="{0482CF52-0073-2AE5-994A-EE273682D62A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60129948" sldId="284"/>
            <ac:graphicFrameMk id="6" creationId="{FFEC6193-5383-6041-4B3D-D1E66BF30ED4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60129948" sldId="284"/>
            <ac:graphicFrameMk id="9" creationId="{DE086ACD-41BC-A1BD-968A-9546AE5DEE19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60129948" sldId="284"/>
            <ac:graphicFrameMk id="11" creationId="{4CF80E81-6E4B-380B-0549-B554FE86C653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60129948" sldId="284"/>
            <ac:graphicFrameMk id="13" creationId="{B73A1D5E-6CEE-9047-936A-F4D70A7713B5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60129948" sldId="284"/>
            <ac:graphicFrameMk id="15" creationId="{C411A306-69FD-72E0-FD5E-8754EB619353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60129948" sldId="284"/>
            <ac:graphicFrameMk id="18" creationId="{CB976F69-82A1-4BA3-84C6-5503DAC1C081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60129948" sldId="284"/>
            <ac:graphicFrameMk id="19" creationId="{85C8C453-7D2D-FAC7-EA4E-0DE180DFE857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360129948" sldId="284"/>
            <ac:graphicFrameMk id="21" creationId="{189510BA-AC18-B390-53EA-43A0E1BDC05B}"/>
          </ac:graphicFrameMkLst>
        </pc:graphicFrameChg>
      </pc:sldChg>
      <pc:sldChg chg="modSp">
        <pc:chgData name="Danny Young" userId="cb0f4ce2-eb4f-479e-8e8f-3beb257e632f" providerId="ADAL" clId="{6B6CEA75-1C1E-4BF8-8764-6F5A50482D27}" dt="2025-09-12T16:44:32.622" v="11"/>
        <pc:sldMkLst>
          <pc:docMk/>
          <pc:sldMk cId="3606608866" sldId="285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3606608866" sldId="285"/>
            <ac:spMk id="2" creationId="{01684CE2-0B73-FF23-FE8A-FACEDD6891BD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606608866" sldId="285"/>
            <ac:graphicFrameMk id="4" creationId="{07C74B6E-A529-26A3-97CD-B91D592B5A0A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606608866" sldId="285"/>
            <ac:graphicFrameMk id="5" creationId="{2321ACA1-752B-DD25-216F-3AE02304C9FA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606608866" sldId="285"/>
            <ac:graphicFrameMk id="6" creationId="{0A801E87-67B4-FFE8-10FB-E62D534F49CF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606608866" sldId="285"/>
            <ac:graphicFrameMk id="7" creationId="{2E2C3ABD-C364-D494-057D-BEA8C7E7E915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3606608866" sldId="285"/>
            <ac:graphicFrameMk id="8" creationId="{0B15561C-6C6E-E99E-E6C7-0BA63F0A6FF6}"/>
          </ac:graphicFrameMkLst>
        </pc:graphicFrameChg>
      </pc:sldChg>
      <pc:sldChg chg="modSp">
        <pc:chgData name="Danny Young" userId="cb0f4ce2-eb4f-479e-8e8f-3beb257e632f" providerId="ADAL" clId="{6B6CEA75-1C1E-4BF8-8764-6F5A50482D27}" dt="2025-09-12T16:44:32.622" v="11"/>
        <pc:sldMkLst>
          <pc:docMk/>
          <pc:sldMk cId="2308675136" sldId="286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08675136" sldId="286"/>
            <ac:spMk id="3" creationId="{1FE974E8-49C8-3AA0-17E8-B95EA1F23DFD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08675136" sldId="286"/>
            <ac:spMk id="4" creationId="{55909E47-5369-81BC-ED83-312FD4C1E0E7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08675136" sldId="286"/>
            <ac:spMk id="5" creationId="{5AFF7A65-495E-3A16-D557-0E28C9DCA288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08675136" sldId="286"/>
            <ac:spMk id="6" creationId="{D5EF2BEC-BBB4-B825-614C-99B551858D65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308675136" sldId="286"/>
            <ac:spMk id="7" creationId="{78EA50DF-A83D-F509-9701-F402C626A8E5}"/>
          </ac:spMkLst>
        </pc:spChg>
      </pc:sldChg>
      <pc:sldChg chg="modSp">
        <pc:chgData name="Danny Young" userId="cb0f4ce2-eb4f-479e-8e8f-3beb257e632f" providerId="ADAL" clId="{6B6CEA75-1C1E-4BF8-8764-6F5A50482D27}" dt="2025-09-12T16:44:32.622" v="11"/>
        <pc:sldMkLst>
          <pc:docMk/>
          <pc:sldMk cId="2665263971" sldId="287"/>
        </pc:sld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k cId="2665263971" sldId="287"/>
            <ac:spMk id="2" creationId="{3DBB382B-AEF3-73C0-F66A-F313199F8EF3}"/>
          </ac:spMkLst>
        </pc:sp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665263971" sldId="287"/>
            <ac:graphicFrameMk id="4" creationId="{AFA6D546-C4AB-8AB7-19A9-994BD0438663}"/>
          </ac:graphicFrameMkLst>
        </pc:graphicFrameChg>
        <pc:graphicFrameChg chg="mod">
          <ac:chgData name="Danny Young" userId="cb0f4ce2-eb4f-479e-8e8f-3beb257e632f" providerId="ADAL" clId="{6B6CEA75-1C1E-4BF8-8764-6F5A50482D27}" dt="2025-09-12T16:44:32.622" v="11"/>
          <ac:graphicFrameMkLst>
            <pc:docMk/>
            <pc:sldMk cId="2665263971" sldId="287"/>
            <ac:graphicFrameMk id="5" creationId="{5C6126C7-8B9F-8B4C-F8DB-D3FB543A29E9}"/>
          </ac:graphicFrameMkLst>
        </pc:graphicFrameChg>
      </pc:sldChg>
      <pc:sldMasterChg chg="modSp modSldLayout">
        <pc:chgData name="Danny Young" userId="cb0f4ce2-eb4f-479e-8e8f-3beb257e632f" providerId="ADAL" clId="{6B6CEA75-1C1E-4BF8-8764-6F5A50482D27}" dt="2025-09-12T16:44:32.622" v="11"/>
        <pc:sldMasterMkLst>
          <pc:docMk/>
          <pc:sldMasterMk cId="0" sldId="2147483660"/>
        </pc:sldMasterMkLst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6B6CEA75-1C1E-4BF8-8764-6F5A50482D27}" dt="2025-09-12T16:44:32.622" v="11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6B6CEA75-1C1E-4BF8-8764-6F5A50482D27}" dt="2025-09-12T16:44:32.622" v="11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6B6CEA75-1C1E-4BF8-8764-6F5A50482D27}" dt="2025-09-12T16:44:32.622" v="11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6B6CEA75-1C1E-4BF8-8764-6F5A50482D27}" dt="2025-09-12T16:44:32.622" v="11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6B6CEA75-1C1E-4BF8-8764-6F5A50482D27}" dt="2025-09-12T16:44:32.622" v="11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6B6CEA75-1C1E-4BF8-8764-6F5A50482D27}" dt="2025-09-12T16:44:32.622" v="11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6B6CEA75-1C1E-4BF8-8764-6F5A50482D27}" dt="2025-09-12T16:44:32.622" v="11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6B6CEA75-1C1E-4BF8-8764-6F5A50482D27}" dt="2025-09-12T16:44:32.622" v="11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6B6CEA75-1C1E-4BF8-8764-6F5A50482D27}" dt="2025-09-12T16:44:32.622" v="11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6B6CEA75-1C1E-4BF8-8764-6F5A50482D27}" dt="2025-09-12T16:44:32.622" v="11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Danny Young" userId="cb0f4ce2-eb4f-479e-8e8f-3beb257e632f" providerId="ADAL" clId="{253EB70F-73D8-497F-A124-54AC83C7DB7B}"/>
    <pc:docChg chg="custSel addSld modSld">
      <pc:chgData name="Danny Young" userId="cb0f4ce2-eb4f-479e-8e8f-3beb257e632f" providerId="ADAL" clId="{253EB70F-73D8-497F-A124-54AC83C7DB7B}" dt="2025-07-01T03:13:06.371" v="447" actId="1037"/>
      <pc:docMkLst>
        <pc:docMk/>
      </pc:docMkLst>
      <pc:sldChg chg="modSp mod">
        <pc:chgData name="Danny Young" userId="cb0f4ce2-eb4f-479e-8e8f-3beb257e632f" providerId="ADAL" clId="{253EB70F-73D8-497F-A124-54AC83C7DB7B}" dt="2025-07-01T03:07:39.368" v="358" actId="1076"/>
        <pc:sldMkLst>
          <pc:docMk/>
          <pc:sldMk cId="121720656" sldId="261"/>
        </pc:sldMkLst>
        <pc:spChg chg="mod">
          <ac:chgData name="Danny Young" userId="cb0f4ce2-eb4f-479e-8e8f-3beb257e632f" providerId="ADAL" clId="{253EB70F-73D8-497F-A124-54AC83C7DB7B}" dt="2025-07-01T03:07:33.580" v="356" actId="1076"/>
          <ac:spMkLst>
            <pc:docMk/>
            <pc:sldMk cId="121720656" sldId="261"/>
            <ac:spMk id="4" creationId="{00000000-0000-0000-0000-000000000000}"/>
          </ac:spMkLst>
        </pc:spChg>
        <pc:spChg chg="mod">
          <ac:chgData name="Danny Young" userId="cb0f4ce2-eb4f-479e-8e8f-3beb257e632f" providerId="ADAL" clId="{253EB70F-73D8-497F-A124-54AC83C7DB7B}" dt="2025-07-01T03:07:35.584" v="357" actId="1076"/>
          <ac:spMkLst>
            <pc:docMk/>
            <pc:sldMk cId="121720656" sldId="261"/>
            <ac:spMk id="7" creationId="{00000000-0000-0000-0000-000000000000}"/>
          </ac:spMkLst>
        </pc:spChg>
        <pc:graphicFrameChg chg="mod">
          <ac:chgData name="Danny Young" userId="cb0f4ce2-eb4f-479e-8e8f-3beb257e632f" providerId="ADAL" clId="{253EB70F-73D8-497F-A124-54AC83C7DB7B}" dt="2025-07-01T03:07:33.580" v="356" actId="1076"/>
          <ac:graphicFrameMkLst>
            <pc:docMk/>
            <pc:sldMk cId="121720656" sldId="261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7:39.368" v="358" actId="1076"/>
          <ac:graphicFrameMkLst>
            <pc:docMk/>
            <pc:sldMk cId="121720656" sldId="261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7:39.368" v="358" actId="1076"/>
          <ac:graphicFrameMkLst>
            <pc:docMk/>
            <pc:sldMk cId="121720656" sldId="261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7:39.368" v="358" actId="1076"/>
          <ac:graphicFrameMkLst>
            <pc:docMk/>
            <pc:sldMk cId="121720656" sldId="261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7:39.368" v="358" actId="1076"/>
          <ac:graphicFrameMkLst>
            <pc:docMk/>
            <pc:sldMk cId="121720656" sldId="261"/>
            <ac:graphicFrameMk id="6148" creationId="{00000000-0000-0000-0000-000000000000}"/>
          </ac:graphicFrameMkLst>
        </pc:graphicFrameChg>
      </pc:sldChg>
      <pc:sldChg chg="modSp mod">
        <pc:chgData name="Danny Young" userId="cb0f4ce2-eb4f-479e-8e8f-3beb257e632f" providerId="ADAL" clId="{253EB70F-73D8-497F-A124-54AC83C7DB7B}" dt="2025-07-01T03:07:25.512" v="355" actId="14100"/>
        <pc:sldMkLst>
          <pc:docMk/>
          <pc:sldMk cId="972331658" sldId="266"/>
        </pc:sldMkLst>
        <pc:spChg chg="mod">
          <ac:chgData name="Danny Young" userId="cb0f4ce2-eb4f-479e-8e8f-3beb257e632f" providerId="ADAL" clId="{253EB70F-73D8-497F-A124-54AC83C7DB7B}" dt="2025-07-01T03:07:25.512" v="355" actId="14100"/>
          <ac:spMkLst>
            <pc:docMk/>
            <pc:sldMk cId="972331658" sldId="266"/>
            <ac:spMk id="20" creationId="{F67E3012-62E9-4F89-B56D-E2D7A1782F4A}"/>
          </ac:spMkLst>
        </pc:spChg>
      </pc:sldChg>
      <pc:sldChg chg="delSp modSp mod">
        <pc:chgData name="Danny Young" userId="cb0f4ce2-eb4f-479e-8e8f-3beb257e632f" providerId="ADAL" clId="{253EB70F-73D8-497F-A124-54AC83C7DB7B}" dt="2025-07-01T03:06:12.774" v="350" actId="1037"/>
        <pc:sldMkLst>
          <pc:docMk/>
          <pc:sldMk cId="2789319994" sldId="276"/>
        </pc:sldMkLst>
        <pc:spChg chg="del">
          <ac:chgData name="Danny Young" userId="cb0f4ce2-eb4f-479e-8e8f-3beb257e632f" providerId="ADAL" clId="{253EB70F-73D8-497F-A124-54AC83C7DB7B}" dt="2025-07-01T03:06:07.928" v="324" actId="478"/>
          <ac:spMkLst>
            <pc:docMk/>
            <pc:sldMk cId="2789319994" sldId="276"/>
            <ac:spMk id="2" creationId="{9EAB2512-2774-46CA-A8BB-A8403852C4B8}"/>
          </ac:spMkLst>
        </pc:spChg>
        <pc:graphicFrameChg chg="mod">
          <ac:chgData name="Danny Young" userId="cb0f4ce2-eb4f-479e-8e8f-3beb257e632f" providerId="ADAL" clId="{253EB70F-73D8-497F-A124-54AC83C7DB7B}" dt="2025-07-01T03:06:12.774" v="350" actId="1037"/>
          <ac:graphicFrameMkLst>
            <pc:docMk/>
            <pc:sldMk cId="2789319994" sldId="276"/>
            <ac:graphicFrameMk id="4" creationId="{3C235C63-4F7E-4405-B6A2-4926C87524E1}"/>
          </ac:graphicFrameMkLst>
        </pc:graphicFrameChg>
        <pc:graphicFrameChg chg="mod">
          <ac:chgData name="Danny Young" userId="cb0f4ce2-eb4f-479e-8e8f-3beb257e632f" providerId="ADAL" clId="{253EB70F-73D8-497F-A124-54AC83C7DB7B}" dt="2025-07-01T03:06:12.774" v="350" actId="1037"/>
          <ac:graphicFrameMkLst>
            <pc:docMk/>
            <pc:sldMk cId="2789319994" sldId="276"/>
            <ac:graphicFrameMk id="5" creationId="{549C2E4C-ED10-4FB7-848B-E0CAF65A6E24}"/>
          </ac:graphicFrameMkLst>
        </pc:graphicFrameChg>
        <pc:graphicFrameChg chg="mod">
          <ac:chgData name="Danny Young" userId="cb0f4ce2-eb4f-479e-8e8f-3beb257e632f" providerId="ADAL" clId="{253EB70F-73D8-497F-A124-54AC83C7DB7B}" dt="2025-07-01T03:06:12.774" v="350" actId="1037"/>
          <ac:graphicFrameMkLst>
            <pc:docMk/>
            <pc:sldMk cId="2789319994" sldId="276"/>
            <ac:graphicFrameMk id="6" creationId="{4ACA80DC-4327-4E6B-BA47-C67A28331813}"/>
          </ac:graphicFrameMkLst>
        </pc:graphicFrameChg>
        <pc:graphicFrameChg chg="mod">
          <ac:chgData name="Danny Young" userId="cb0f4ce2-eb4f-479e-8e8f-3beb257e632f" providerId="ADAL" clId="{253EB70F-73D8-497F-A124-54AC83C7DB7B}" dt="2025-07-01T03:06:12.774" v="350" actId="1037"/>
          <ac:graphicFrameMkLst>
            <pc:docMk/>
            <pc:sldMk cId="2789319994" sldId="276"/>
            <ac:graphicFrameMk id="7" creationId="{852BD33F-5FA1-473B-AC9C-9CC4D2E5C7E3}"/>
          </ac:graphicFrameMkLst>
        </pc:graphicFrameChg>
        <pc:graphicFrameChg chg="mod">
          <ac:chgData name="Danny Young" userId="cb0f4ce2-eb4f-479e-8e8f-3beb257e632f" providerId="ADAL" clId="{253EB70F-73D8-497F-A124-54AC83C7DB7B}" dt="2025-07-01T03:06:12.774" v="350" actId="1037"/>
          <ac:graphicFrameMkLst>
            <pc:docMk/>
            <pc:sldMk cId="2789319994" sldId="276"/>
            <ac:graphicFrameMk id="8" creationId="{D4C56FF3-E423-442D-8CC9-441F08AC3A69}"/>
          </ac:graphicFrameMkLst>
        </pc:graphicFrameChg>
        <pc:graphicFrameChg chg="mod">
          <ac:chgData name="Danny Young" userId="cb0f4ce2-eb4f-479e-8e8f-3beb257e632f" providerId="ADAL" clId="{253EB70F-73D8-497F-A124-54AC83C7DB7B}" dt="2025-07-01T03:06:12.774" v="350" actId="1037"/>
          <ac:graphicFrameMkLst>
            <pc:docMk/>
            <pc:sldMk cId="2789319994" sldId="276"/>
            <ac:graphicFrameMk id="9" creationId="{139320C9-2170-4B11-BC07-CB3E2280EAA9}"/>
          </ac:graphicFrameMkLst>
        </pc:graphicFrameChg>
      </pc:sldChg>
      <pc:sldChg chg="modSp mod">
        <pc:chgData name="Danny Young" userId="cb0f4ce2-eb4f-479e-8e8f-3beb257e632f" providerId="ADAL" clId="{253EB70F-73D8-497F-A124-54AC83C7DB7B}" dt="2025-07-01T03:08:23.862" v="394" actId="1037"/>
        <pc:sldMkLst>
          <pc:docMk/>
          <pc:sldMk cId="0" sldId="277"/>
        </pc:sldMkLst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253EB70F-73D8-497F-A124-54AC83C7DB7B}" dt="2025-07-01T03:08:23.862" v="394" actId="1037"/>
          <ac:graphicFrameMkLst>
            <pc:docMk/>
            <pc:sldMk cId="0" sldId="277"/>
            <ac:graphicFrameMk id="17" creationId="{00000000-0000-0000-0000-000000000000}"/>
          </ac:graphicFrameMkLst>
        </pc:graphicFrameChg>
      </pc:sldChg>
      <pc:sldChg chg="addSp modSp mod modAnim">
        <pc:chgData name="Danny Young" userId="cb0f4ce2-eb4f-479e-8e8f-3beb257e632f" providerId="ADAL" clId="{253EB70F-73D8-497F-A124-54AC83C7DB7B}" dt="2025-07-01T03:05:32.416" v="323" actId="20577"/>
        <pc:sldMkLst>
          <pc:docMk/>
          <pc:sldMk cId="4130748934" sldId="280"/>
        </pc:sldMkLst>
        <pc:spChg chg="add mod">
          <ac:chgData name="Danny Young" userId="cb0f4ce2-eb4f-479e-8e8f-3beb257e632f" providerId="ADAL" clId="{253EB70F-73D8-497F-A124-54AC83C7DB7B}" dt="2025-07-01T03:04:47.459" v="142" actId="1035"/>
          <ac:spMkLst>
            <pc:docMk/>
            <pc:sldMk cId="4130748934" sldId="280"/>
            <ac:spMk id="23" creationId="{1AEB2AA1-984D-FF88-0B3D-4D29C2384ECA}"/>
          </ac:spMkLst>
        </pc:spChg>
        <pc:spChg chg="add mod">
          <ac:chgData name="Danny Young" userId="cb0f4ce2-eb4f-479e-8e8f-3beb257e632f" providerId="ADAL" clId="{253EB70F-73D8-497F-A124-54AC83C7DB7B}" dt="2025-07-01T03:05:19.601" v="272" actId="20577"/>
          <ac:spMkLst>
            <pc:docMk/>
            <pc:sldMk cId="4130748934" sldId="280"/>
            <ac:spMk id="24" creationId="{484F715C-A272-DDEC-308A-737091B3BFF3}"/>
          </ac:spMkLst>
        </pc:spChg>
        <pc:spChg chg="add mod">
          <ac:chgData name="Danny Young" userId="cb0f4ce2-eb4f-479e-8e8f-3beb257e632f" providerId="ADAL" clId="{253EB70F-73D8-497F-A124-54AC83C7DB7B}" dt="2025-07-01T03:05:32.416" v="323" actId="20577"/>
          <ac:spMkLst>
            <pc:docMk/>
            <pc:sldMk cId="4130748934" sldId="280"/>
            <ac:spMk id="25" creationId="{B3EFB5D8-EB74-F447-65CB-D19FCB25B07B}"/>
          </ac:spMkLst>
        </pc:spChg>
      </pc:sldChg>
      <pc:sldChg chg="modSp mod">
        <pc:chgData name="Danny Young" userId="cb0f4ce2-eb4f-479e-8e8f-3beb257e632f" providerId="ADAL" clId="{253EB70F-73D8-497F-A124-54AC83C7DB7B}" dt="2025-07-01T03:06:20.254" v="352" actId="1076"/>
        <pc:sldMkLst>
          <pc:docMk/>
          <pc:sldMk cId="570553734" sldId="281"/>
        </pc:sldMkLst>
        <pc:spChg chg="mod">
          <ac:chgData name="Danny Young" userId="cb0f4ce2-eb4f-479e-8e8f-3beb257e632f" providerId="ADAL" clId="{253EB70F-73D8-497F-A124-54AC83C7DB7B}" dt="2025-07-01T03:06:20.254" v="352" actId="1076"/>
          <ac:spMkLst>
            <pc:docMk/>
            <pc:sldMk cId="570553734" sldId="281"/>
            <ac:spMk id="3" creationId="{4BE5DCB3-CA02-DEF3-647C-F92DD4914BCA}"/>
          </ac:spMkLst>
        </pc:spChg>
      </pc:sldChg>
      <pc:sldChg chg="addSp delSp modSp new mod">
        <pc:chgData name="Danny Young" userId="cb0f4ce2-eb4f-479e-8e8f-3beb257e632f" providerId="ADAL" clId="{253EB70F-73D8-497F-A124-54AC83C7DB7B}" dt="2025-07-01T03:13:06.371" v="447" actId="1037"/>
        <pc:sldMkLst>
          <pc:docMk/>
          <pc:sldMk cId="2665263971" sldId="287"/>
        </pc:sldMkLst>
        <pc:spChg chg="mod">
          <ac:chgData name="Danny Young" userId="cb0f4ce2-eb4f-479e-8e8f-3beb257e632f" providerId="ADAL" clId="{253EB70F-73D8-497F-A124-54AC83C7DB7B}" dt="2025-07-01T03:12:37.962" v="432" actId="20577"/>
          <ac:spMkLst>
            <pc:docMk/>
            <pc:sldMk cId="2665263971" sldId="287"/>
            <ac:spMk id="2" creationId="{3DBB382B-AEF3-73C0-F66A-F313199F8EF3}"/>
          </ac:spMkLst>
        </pc:spChg>
        <pc:spChg chg="del">
          <ac:chgData name="Danny Young" userId="cb0f4ce2-eb4f-479e-8e8f-3beb257e632f" providerId="ADAL" clId="{253EB70F-73D8-497F-A124-54AC83C7DB7B}" dt="2025-07-01T03:12:40.090" v="433" actId="478"/>
          <ac:spMkLst>
            <pc:docMk/>
            <pc:sldMk cId="2665263971" sldId="287"/>
            <ac:spMk id="3" creationId="{9ED0F482-3B72-CB69-D10C-6194ED2FC825}"/>
          </ac:spMkLst>
        </pc:spChg>
        <pc:graphicFrameChg chg="add mod">
          <ac:chgData name="Danny Young" userId="cb0f4ce2-eb4f-479e-8e8f-3beb257e632f" providerId="ADAL" clId="{253EB70F-73D8-497F-A124-54AC83C7DB7B}" dt="2025-07-01T03:12:53.074" v="439" actId="1076"/>
          <ac:graphicFrameMkLst>
            <pc:docMk/>
            <pc:sldMk cId="2665263971" sldId="287"/>
            <ac:graphicFrameMk id="4" creationId="{AFA6D546-C4AB-8AB7-19A9-994BD0438663}"/>
          </ac:graphicFrameMkLst>
        </pc:graphicFrameChg>
        <pc:graphicFrameChg chg="add mod">
          <ac:chgData name="Danny Young" userId="cb0f4ce2-eb4f-479e-8e8f-3beb257e632f" providerId="ADAL" clId="{253EB70F-73D8-497F-A124-54AC83C7DB7B}" dt="2025-07-01T03:13:06.371" v="447" actId="1037"/>
          <ac:graphicFrameMkLst>
            <pc:docMk/>
            <pc:sldMk cId="2665263971" sldId="287"/>
            <ac:graphicFrameMk id="5" creationId="{5C6126C7-8B9F-8B4C-F8DB-D3FB543A29E9}"/>
          </ac:graphicFrameMkLst>
        </pc:graphicFrame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2T16:44:15.6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 17 7946,'-23'25'-200,"2"2"-344,26-29-25,18-5-175,6-4 120,2-11-664,4-5 728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2T16:44:21.4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47 23 21557,'13'16'-505,"-51"-15"-3271,52-2 4264,-20-3-24,-5-6-1752,-1-2-1489,5-1 1369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2T16:44:21.8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563 61 13131,'-513'11'-3249,"464"-82"6442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2T16:44:22.3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21797,'29'76'504,"-12"-74"-1424,-20 1-1041,3 17 1105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2T16:44:22.7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237 805 16420,'-60'32'1648,"-31"-47"-1744,5-6-240</inkml:trace>
  <inkml:trace contextRef="#ctx0" brushRef="#br0" timeOffset="1">619 0 18868,'-10'69'-1080,"55"65"288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E7557-3D07-4348-8974-B4CDB2B28FE9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1640E-ECA0-4AD9-84C6-DC2F18267E8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2197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12366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76FF4-D156-4CDF-B7A4-343E8CE174D3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81868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20929-F4DD-4899-B7E3-8EA44BED2829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72339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20929-F4DD-4899-B7E3-8EA44BED2829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3304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20929-F4DD-4899-B7E3-8EA44BED2829}" type="slidenum">
              <a:rPr lang="en-CA" smtClean="0"/>
              <a:pPr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67535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20929-F4DD-4899-B7E3-8EA44BED2829}" type="slidenum">
              <a:rPr lang="en-CA" smtClean="0"/>
              <a:pPr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83899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20929-F4DD-4899-B7E3-8EA44BED2829}" type="slidenum">
              <a:rPr lang="en-CA" smtClean="0"/>
              <a:pPr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08162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8599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592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2162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5632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1223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02473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2558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76FF4-D156-4CDF-B7A4-343E8CE174D3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61364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76FF4-D156-4CDF-B7A4-343E8CE174D3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5482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189" indent="0" algn="ctr">
              <a:buNone/>
            </a:lvl2pPr>
            <a:lvl3pPr marL="914377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1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4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97B05D-04E1-44BD-976E-24A9FC254B35}" type="datetimeFigureOut">
              <a:rPr lang="en-CA" smtClean="0"/>
              <a:pPr/>
              <a:t>2025-09-12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4682BAE-A674-42C3-91D9-BCC6F6DDE5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13" indent="-274313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64" indent="-274313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indent="-182875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690" indent="-182875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03" indent="-182875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17" indent="-182875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30" indent="-182875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5943" indent="-182875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256" indent="-182875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9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9" Type="http://schemas.openxmlformats.org/officeDocument/2006/relationships/customXml" Target="../ink/ink1.xml"/><Relationship Id="rId21" Type="http://schemas.openxmlformats.org/officeDocument/2006/relationships/oleObject" Target="../embeddings/oleObject103.bin"/><Relationship Id="rId34" Type="http://schemas.openxmlformats.org/officeDocument/2006/relationships/image" Target="../media/image101.wmf"/><Relationship Id="rId42" Type="http://schemas.openxmlformats.org/officeDocument/2006/relationships/image" Target="../media/image105.png"/><Relationship Id="rId47" Type="http://schemas.openxmlformats.org/officeDocument/2006/relationships/customXml" Target="../ink/ink5.xml"/><Relationship Id="rId7" Type="http://schemas.openxmlformats.org/officeDocument/2006/relationships/oleObject" Target="../embeddings/oleObject96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92.wmf"/><Relationship Id="rId29" Type="http://schemas.openxmlformats.org/officeDocument/2006/relationships/oleObject" Target="../embeddings/oleObject10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98.bin"/><Relationship Id="rId24" Type="http://schemas.openxmlformats.org/officeDocument/2006/relationships/image" Target="../media/image96.wmf"/><Relationship Id="rId32" Type="http://schemas.openxmlformats.org/officeDocument/2006/relationships/image" Target="../media/image100.wmf"/><Relationship Id="rId37" Type="http://schemas.openxmlformats.org/officeDocument/2006/relationships/oleObject" Target="../embeddings/oleObject111.bin"/><Relationship Id="rId40" Type="http://schemas.openxmlformats.org/officeDocument/2006/relationships/image" Target="../media/image104.png"/><Relationship Id="rId45" Type="http://schemas.openxmlformats.org/officeDocument/2006/relationships/customXml" Target="../ink/ink4.xml"/><Relationship Id="rId5" Type="http://schemas.openxmlformats.org/officeDocument/2006/relationships/oleObject" Target="../embeddings/oleObject95.bin"/><Relationship Id="rId15" Type="http://schemas.openxmlformats.org/officeDocument/2006/relationships/oleObject" Target="../embeddings/oleObject100.bin"/><Relationship Id="rId23" Type="http://schemas.openxmlformats.org/officeDocument/2006/relationships/oleObject" Target="../embeddings/oleObject104.bin"/><Relationship Id="rId28" Type="http://schemas.openxmlformats.org/officeDocument/2006/relationships/image" Target="../media/image98.wmf"/><Relationship Id="rId36" Type="http://schemas.openxmlformats.org/officeDocument/2006/relationships/image" Target="../media/image102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102.bin"/><Relationship Id="rId31" Type="http://schemas.openxmlformats.org/officeDocument/2006/relationships/oleObject" Target="../embeddings/oleObject108.bin"/><Relationship Id="rId44" Type="http://schemas.openxmlformats.org/officeDocument/2006/relationships/image" Target="../media/image106.png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106.bin"/><Relationship Id="rId30" Type="http://schemas.openxmlformats.org/officeDocument/2006/relationships/image" Target="../media/image99.wmf"/><Relationship Id="rId35" Type="http://schemas.openxmlformats.org/officeDocument/2006/relationships/oleObject" Target="../embeddings/oleObject110.bin"/><Relationship Id="rId43" Type="http://schemas.openxmlformats.org/officeDocument/2006/relationships/customXml" Target="../ink/ink3.xml"/><Relationship Id="rId48" Type="http://schemas.openxmlformats.org/officeDocument/2006/relationships/image" Target="../media/image108.png"/><Relationship Id="rId8" Type="http://schemas.openxmlformats.org/officeDocument/2006/relationships/image" Target="../media/image88.wmf"/><Relationship Id="rId3" Type="http://schemas.openxmlformats.org/officeDocument/2006/relationships/oleObject" Target="../embeddings/oleObject94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101.bin"/><Relationship Id="rId25" Type="http://schemas.openxmlformats.org/officeDocument/2006/relationships/oleObject" Target="../embeddings/oleObject105.bin"/><Relationship Id="rId33" Type="http://schemas.openxmlformats.org/officeDocument/2006/relationships/oleObject" Target="../embeddings/oleObject109.bin"/><Relationship Id="rId38" Type="http://schemas.openxmlformats.org/officeDocument/2006/relationships/image" Target="../media/image103.wmf"/><Relationship Id="rId46" Type="http://schemas.openxmlformats.org/officeDocument/2006/relationships/image" Target="../media/image107.png"/><Relationship Id="rId20" Type="http://schemas.openxmlformats.org/officeDocument/2006/relationships/image" Target="../media/image94.wmf"/><Relationship Id="rId41" Type="http://schemas.openxmlformats.org/officeDocument/2006/relationships/customXml" Target="../ink/ink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1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0" Type="http://schemas.openxmlformats.org/officeDocument/2006/relationships/image" Target="../media/image111.wmf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1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image" Target="../media/image119.wmf"/><Relationship Id="rId3" Type="http://schemas.openxmlformats.org/officeDocument/2006/relationships/oleObject" Target="../embeddings/oleObject116.bin"/><Relationship Id="rId7" Type="http://schemas.openxmlformats.org/officeDocument/2006/relationships/oleObject" Target="../embeddings/oleObject118.bin"/><Relationship Id="rId12" Type="http://schemas.openxmlformats.org/officeDocument/2006/relationships/oleObject" Target="../embeddings/oleObject120.bin"/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5.wmf"/><Relationship Id="rId11" Type="http://schemas.openxmlformats.org/officeDocument/2006/relationships/image" Target="../media/image118.png"/><Relationship Id="rId5" Type="http://schemas.openxmlformats.org/officeDocument/2006/relationships/oleObject" Target="../embeddings/oleObject117.bin"/><Relationship Id="rId10" Type="http://schemas.openxmlformats.org/officeDocument/2006/relationships/image" Target="../media/image117.wmf"/><Relationship Id="rId4" Type="http://schemas.openxmlformats.org/officeDocument/2006/relationships/image" Target="../media/image114.wmf"/><Relationship Id="rId9" Type="http://schemas.openxmlformats.org/officeDocument/2006/relationships/oleObject" Target="../embeddings/oleObject11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13" Type="http://schemas.openxmlformats.org/officeDocument/2006/relationships/image" Target="../media/image123.wmf"/><Relationship Id="rId3" Type="http://schemas.openxmlformats.org/officeDocument/2006/relationships/image" Target="../media/image120.wmf"/><Relationship Id="rId7" Type="http://schemas.openxmlformats.org/officeDocument/2006/relationships/oleObject" Target="../embeddings/oleObject124.bin"/><Relationship Id="rId12" Type="http://schemas.openxmlformats.org/officeDocument/2006/relationships/oleObject" Target="../embeddings/oleObject128.bin"/><Relationship Id="rId2" Type="http://schemas.openxmlformats.org/officeDocument/2006/relationships/oleObject" Target="../embeddings/oleObject1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3.bin"/><Relationship Id="rId11" Type="http://schemas.openxmlformats.org/officeDocument/2006/relationships/image" Target="../media/image122.wmf"/><Relationship Id="rId5" Type="http://schemas.openxmlformats.org/officeDocument/2006/relationships/image" Target="../media/image121.wmf"/><Relationship Id="rId15" Type="http://schemas.openxmlformats.org/officeDocument/2006/relationships/image" Target="../media/image124.wmf"/><Relationship Id="rId10" Type="http://schemas.openxmlformats.org/officeDocument/2006/relationships/oleObject" Target="../embeddings/oleObject127.bin"/><Relationship Id="rId4" Type="http://schemas.openxmlformats.org/officeDocument/2006/relationships/oleObject" Target="../embeddings/oleObject122.bin"/><Relationship Id="rId9" Type="http://schemas.openxmlformats.org/officeDocument/2006/relationships/oleObject" Target="../embeddings/oleObject126.bin"/><Relationship Id="rId14" Type="http://schemas.openxmlformats.org/officeDocument/2006/relationships/oleObject" Target="../embeddings/oleObject12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3.bin"/><Relationship Id="rId3" Type="http://schemas.openxmlformats.org/officeDocument/2006/relationships/image" Target="../media/image125.wmf"/><Relationship Id="rId7" Type="http://schemas.openxmlformats.org/officeDocument/2006/relationships/image" Target="../media/image127.wmf"/><Relationship Id="rId2" Type="http://schemas.openxmlformats.org/officeDocument/2006/relationships/oleObject" Target="../embeddings/oleObject1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2.bin"/><Relationship Id="rId11" Type="http://schemas.openxmlformats.org/officeDocument/2006/relationships/image" Target="../media/image129.wmf"/><Relationship Id="rId5" Type="http://schemas.openxmlformats.org/officeDocument/2006/relationships/image" Target="../media/image126.wmf"/><Relationship Id="rId10" Type="http://schemas.openxmlformats.org/officeDocument/2006/relationships/oleObject" Target="../embeddings/oleObject134.bin"/><Relationship Id="rId4" Type="http://schemas.openxmlformats.org/officeDocument/2006/relationships/oleObject" Target="../embeddings/oleObject131.bin"/><Relationship Id="rId9" Type="http://schemas.openxmlformats.org/officeDocument/2006/relationships/image" Target="../media/image12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13" Type="http://schemas.openxmlformats.org/officeDocument/2006/relationships/oleObject" Target="../embeddings/oleObject140.bin"/><Relationship Id="rId18" Type="http://schemas.openxmlformats.org/officeDocument/2006/relationships/image" Target="../media/image136.wmf"/><Relationship Id="rId26" Type="http://schemas.openxmlformats.org/officeDocument/2006/relationships/oleObject" Target="../embeddings/oleObject148.bin"/><Relationship Id="rId3" Type="http://schemas.openxmlformats.org/officeDocument/2006/relationships/oleObject" Target="../embeddings/oleObject135.bin"/><Relationship Id="rId21" Type="http://schemas.openxmlformats.org/officeDocument/2006/relationships/oleObject" Target="../embeddings/oleObject145.bin"/><Relationship Id="rId7" Type="http://schemas.openxmlformats.org/officeDocument/2006/relationships/oleObject" Target="../embeddings/oleObject137.bin"/><Relationship Id="rId12" Type="http://schemas.openxmlformats.org/officeDocument/2006/relationships/image" Target="../media/image134.wmf"/><Relationship Id="rId17" Type="http://schemas.openxmlformats.org/officeDocument/2006/relationships/oleObject" Target="../embeddings/oleObject143.bin"/><Relationship Id="rId25" Type="http://schemas.openxmlformats.org/officeDocument/2006/relationships/image" Target="../media/image139.wmf"/><Relationship Id="rId2" Type="http://schemas.openxmlformats.org/officeDocument/2006/relationships/notesSlide" Target="../notesSlides/notesSlide8.xml"/><Relationship Id="rId16" Type="http://schemas.openxmlformats.org/officeDocument/2006/relationships/oleObject" Target="../embeddings/oleObject142.bin"/><Relationship Id="rId20" Type="http://schemas.openxmlformats.org/officeDocument/2006/relationships/image" Target="../media/image137.wmf"/><Relationship Id="rId29" Type="http://schemas.openxmlformats.org/officeDocument/2006/relationships/image" Target="../media/image14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1.wmf"/><Relationship Id="rId11" Type="http://schemas.openxmlformats.org/officeDocument/2006/relationships/oleObject" Target="../embeddings/oleObject139.bin"/><Relationship Id="rId24" Type="http://schemas.openxmlformats.org/officeDocument/2006/relationships/oleObject" Target="../embeddings/oleObject147.bin"/><Relationship Id="rId32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36.bin"/><Relationship Id="rId15" Type="http://schemas.openxmlformats.org/officeDocument/2006/relationships/image" Target="../media/image135.wmf"/><Relationship Id="rId23" Type="http://schemas.openxmlformats.org/officeDocument/2006/relationships/oleObject" Target="../embeddings/oleObject146.bin"/><Relationship Id="rId28" Type="http://schemas.openxmlformats.org/officeDocument/2006/relationships/oleObject" Target="../embeddings/oleObject149.bin"/><Relationship Id="rId10" Type="http://schemas.openxmlformats.org/officeDocument/2006/relationships/image" Target="../media/image133.wmf"/><Relationship Id="rId19" Type="http://schemas.openxmlformats.org/officeDocument/2006/relationships/oleObject" Target="../embeddings/oleObject144.bin"/><Relationship Id="rId31" Type="http://schemas.openxmlformats.org/officeDocument/2006/relationships/image" Target="../media/image142.wmf"/><Relationship Id="rId4" Type="http://schemas.openxmlformats.org/officeDocument/2006/relationships/image" Target="../media/image130.wmf"/><Relationship Id="rId9" Type="http://schemas.openxmlformats.org/officeDocument/2006/relationships/oleObject" Target="../embeddings/oleObject138.bin"/><Relationship Id="rId14" Type="http://schemas.openxmlformats.org/officeDocument/2006/relationships/oleObject" Target="../embeddings/oleObject141.bin"/><Relationship Id="rId22" Type="http://schemas.openxmlformats.org/officeDocument/2006/relationships/image" Target="../media/image138.wmf"/><Relationship Id="rId27" Type="http://schemas.openxmlformats.org/officeDocument/2006/relationships/image" Target="../media/image140.wmf"/><Relationship Id="rId30" Type="http://schemas.openxmlformats.org/officeDocument/2006/relationships/oleObject" Target="../embeddings/oleObject15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13" Type="http://schemas.openxmlformats.org/officeDocument/2006/relationships/oleObject" Target="../embeddings/oleObject156.bin"/><Relationship Id="rId18" Type="http://schemas.openxmlformats.org/officeDocument/2006/relationships/image" Target="../media/image150.wmf"/><Relationship Id="rId3" Type="http://schemas.openxmlformats.org/officeDocument/2006/relationships/oleObject" Target="../embeddings/oleObject151.bin"/><Relationship Id="rId7" Type="http://schemas.openxmlformats.org/officeDocument/2006/relationships/oleObject" Target="../embeddings/oleObject153.bin"/><Relationship Id="rId12" Type="http://schemas.openxmlformats.org/officeDocument/2006/relationships/image" Target="../media/image147.wmf"/><Relationship Id="rId17" Type="http://schemas.openxmlformats.org/officeDocument/2006/relationships/oleObject" Target="../embeddings/oleObject158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49.wmf"/><Relationship Id="rId20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4.wmf"/><Relationship Id="rId11" Type="http://schemas.openxmlformats.org/officeDocument/2006/relationships/oleObject" Target="../embeddings/oleObject155.bin"/><Relationship Id="rId5" Type="http://schemas.openxmlformats.org/officeDocument/2006/relationships/oleObject" Target="../embeddings/oleObject152.bin"/><Relationship Id="rId15" Type="http://schemas.openxmlformats.org/officeDocument/2006/relationships/oleObject" Target="../embeddings/oleObject157.bin"/><Relationship Id="rId10" Type="http://schemas.openxmlformats.org/officeDocument/2006/relationships/image" Target="../media/image146.wmf"/><Relationship Id="rId19" Type="http://schemas.openxmlformats.org/officeDocument/2006/relationships/oleObject" Target="../embeddings/oleObject159.bin"/><Relationship Id="rId4" Type="http://schemas.openxmlformats.org/officeDocument/2006/relationships/image" Target="../media/image143.wmf"/><Relationship Id="rId9" Type="http://schemas.openxmlformats.org/officeDocument/2006/relationships/oleObject" Target="../embeddings/oleObject154.bin"/><Relationship Id="rId14" Type="http://schemas.openxmlformats.org/officeDocument/2006/relationships/image" Target="../media/image148.w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65.bin"/><Relationship Id="rId18" Type="http://schemas.openxmlformats.org/officeDocument/2006/relationships/image" Target="../media/image158.wmf"/><Relationship Id="rId26" Type="http://schemas.openxmlformats.org/officeDocument/2006/relationships/image" Target="../media/image162.wmf"/><Relationship Id="rId3" Type="http://schemas.openxmlformats.org/officeDocument/2006/relationships/oleObject" Target="../embeddings/oleObject160.bin"/><Relationship Id="rId21" Type="http://schemas.openxmlformats.org/officeDocument/2006/relationships/oleObject" Target="../embeddings/oleObject169.bin"/><Relationship Id="rId34" Type="http://schemas.openxmlformats.org/officeDocument/2006/relationships/image" Target="../media/image166.wmf"/><Relationship Id="rId7" Type="http://schemas.openxmlformats.org/officeDocument/2006/relationships/oleObject" Target="../embeddings/oleObject162.bin"/><Relationship Id="rId12" Type="http://schemas.openxmlformats.org/officeDocument/2006/relationships/image" Target="../media/image155.wmf"/><Relationship Id="rId17" Type="http://schemas.openxmlformats.org/officeDocument/2006/relationships/oleObject" Target="../embeddings/oleObject167.bin"/><Relationship Id="rId25" Type="http://schemas.openxmlformats.org/officeDocument/2006/relationships/oleObject" Target="../embeddings/oleObject171.bin"/><Relationship Id="rId33" Type="http://schemas.openxmlformats.org/officeDocument/2006/relationships/oleObject" Target="../embeddings/oleObject175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57.wmf"/><Relationship Id="rId20" Type="http://schemas.openxmlformats.org/officeDocument/2006/relationships/image" Target="../media/image159.wmf"/><Relationship Id="rId29" Type="http://schemas.openxmlformats.org/officeDocument/2006/relationships/oleObject" Target="../embeddings/oleObject17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2.wmf"/><Relationship Id="rId11" Type="http://schemas.openxmlformats.org/officeDocument/2006/relationships/oleObject" Target="../embeddings/oleObject164.bin"/><Relationship Id="rId24" Type="http://schemas.openxmlformats.org/officeDocument/2006/relationships/image" Target="../media/image161.wmf"/><Relationship Id="rId32" Type="http://schemas.openxmlformats.org/officeDocument/2006/relationships/image" Target="../media/image165.wmf"/><Relationship Id="rId5" Type="http://schemas.openxmlformats.org/officeDocument/2006/relationships/oleObject" Target="../embeddings/oleObject161.bin"/><Relationship Id="rId15" Type="http://schemas.openxmlformats.org/officeDocument/2006/relationships/oleObject" Target="../embeddings/oleObject166.bin"/><Relationship Id="rId23" Type="http://schemas.openxmlformats.org/officeDocument/2006/relationships/oleObject" Target="../embeddings/oleObject170.bin"/><Relationship Id="rId28" Type="http://schemas.openxmlformats.org/officeDocument/2006/relationships/image" Target="../media/image163.wmf"/><Relationship Id="rId10" Type="http://schemas.openxmlformats.org/officeDocument/2006/relationships/image" Target="../media/image154.wmf"/><Relationship Id="rId19" Type="http://schemas.openxmlformats.org/officeDocument/2006/relationships/oleObject" Target="../embeddings/oleObject168.bin"/><Relationship Id="rId31" Type="http://schemas.openxmlformats.org/officeDocument/2006/relationships/oleObject" Target="../embeddings/oleObject174.bin"/><Relationship Id="rId4" Type="http://schemas.openxmlformats.org/officeDocument/2006/relationships/image" Target="../media/image151.wmf"/><Relationship Id="rId9" Type="http://schemas.openxmlformats.org/officeDocument/2006/relationships/oleObject" Target="../embeddings/oleObject163.bin"/><Relationship Id="rId14" Type="http://schemas.openxmlformats.org/officeDocument/2006/relationships/image" Target="../media/image156.wmf"/><Relationship Id="rId22" Type="http://schemas.openxmlformats.org/officeDocument/2006/relationships/image" Target="../media/image160.wmf"/><Relationship Id="rId27" Type="http://schemas.openxmlformats.org/officeDocument/2006/relationships/oleObject" Target="../embeddings/oleObject172.bin"/><Relationship Id="rId30" Type="http://schemas.openxmlformats.org/officeDocument/2006/relationships/image" Target="../media/image164.wmf"/><Relationship Id="rId35" Type="http://schemas.openxmlformats.org/officeDocument/2006/relationships/hyperlink" Target="http://www.bcmath.ca/" TargetMode="External"/><Relationship Id="rId8" Type="http://schemas.openxmlformats.org/officeDocument/2006/relationships/image" Target="../media/image15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31" Type="http://schemas.openxmlformats.org/officeDocument/2006/relationships/image" Target="../media/image16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Relationship Id="rId30" Type="http://schemas.openxmlformats.org/officeDocument/2006/relationships/oleObject" Target="../embeddings/oleObject15.bin"/></Relationships>
</file>

<file path=ppt/slides/_rels/slide20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78.wmf"/><Relationship Id="rId21" Type="http://schemas.openxmlformats.org/officeDocument/2006/relationships/oleObject" Target="../embeddings/oleObject185.bin"/><Relationship Id="rId42" Type="http://schemas.openxmlformats.org/officeDocument/2006/relationships/image" Target="../media/image186.wmf"/><Relationship Id="rId47" Type="http://schemas.openxmlformats.org/officeDocument/2006/relationships/oleObject" Target="../embeddings/oleObject198.bin"/><Relationship Id="rId63" Type="http://schemas.openxmlformats.org/officeDocument/2006/relationships/oleObject" Target="../embeddings/oleObject206.bin"/><Relationship Id="rId68" Type="http://schemas.openxmlformats.org/officeDocument/2006/relationships/image" Target="../media/image199.wmf"/><Relationship Id="rId84" Type="http://schemas.openxmlformats.org/officeDocument/2006/relationships/image" Target="../media/image207.wmf"/><Relationship Id="rId89" Type="http://schemas.openxmlformats.org/officeDocument/2006/relationships/oleObject" Target="../embeddings/oleObject219.bin"/><Relationship Id="rId16" Type="http://schemas.openxmlformats.org/officeDocument/2006/relationships/image" Target="../media/image173.wmf"/><Relationship Id="rId11" Type="http://schemas.openxmlformats.org/officeDocument/2006/relationships/oleObject" Target="../embeddings/oleObject180.bin"/><Relationship Id="rId32" Type="http://schemas.openxmlformats.org/officeDocument/2006/relationships/image" Target="../media/image181.wmf"/><Relationship Id="rId37" Type="http://schemas.openxmlformats.org/officeDocument/2006/relationships/oleObject" Target="../embeddings/oleObject193.bin"/><Relationship Id="rId53" Type="http://schemas.openxmlformats.org/officeDocument/2006/relationships/oleObject" Target="../embeddings/oleObject201.bin"/><Relationship Id="rId58" Type="http://schemas.openxmlformats.org/officeDocument/2006/relationships/image" Target="../media/image194.wmf"/><Relationship Id="rId74" Type="http://schemas.openxmlformats.org/officeDocument/2006/relationships/image" Target="../media/image202.wmf"/><Relationship Id="rId79" Type="http://schemas.openxmlformats.org/officeDocument/2006/relationships/oleObject" Target="../embeddings/oleObject214.bin"/><Relationship Id="rId5" Type="http://schemas.openxmlformats.org/officeDocument/2006/relationships/oleObject" Target="../embeddings/oleObject177.bin"/><Relationship Id="rId90" Type="http://schemas.openxmlformats.org/officeDocument/2006/relationships/image" Target="../media/image210.wmf"/><Relationship Id="rId95" Type="http://schemas.openxmlformats.org/officeDocument/2006/relationships/oleObject" Target="../embeddings/oleObject222.bin"/><Relationship Id="rId22" Type="http://schemas.openxmlformats.org/officeDocument/2006/relationships/image" Target="../media/image176.wmf"/><Relationship Id="rId27" Type="http://schemas.openxmlformats.org/officeDocument/2006/relationships/oleObject" Target="../embeddings/oleObject188.bin"/><Relationship Id="rId43" Type="http://schemas.openxmlformats.org/officeDocument/2006/relationships/oleObject" Target="../embeddings/oleObject196.bin"/><Relationship Id="rId48" Type="http://schemas.openxmlformats.org/officeDocument/2006/relationships/image" Target="../media/image189.wmf"/><Relationship Id="rId64" Type="http://schemas.openxmlformats.org/officeDocument/2006/relationships/image" Target="../media/image197.wmf"/><Relationship Id="rId69" Type="http://schemas.openxmlformats.org/officeDocument/2006/relationships/oleObject" Target="../embeddings/oleObject209.bin"/><Relationship Id="rId80" Type="http://schemas.openxmlformats.org/officeDocument/2006/relationships/image" Target="../media/image205.wmf"/><Relationship Id="rId85" Type="http://schemas.openxmlformats.org/officeDocument/2006/relationships/oleObject" Target="../embeddings/oleObject217.bin"/><Relationship Id="rId12" Type="http://schemas.openxmlformats.org/officeDocument/2006/relationships/image" Target="../media/image171.wmf"/><Relationship Id="rId17" Type="http://schemas.openxmlformats.org/officeDocument/2006/relationships/oleObject" Target="../embeddings/oleObject183.bin"/><Relationship Id="rId25" Type="http://schemas.openxmlformats.org/officeDocument/2006/relationships/oleObject" Target="../embeddings/oleObject187.bin"/><Relationship Id="rId33" Type="http://schemas.openxmlformats.org/officeDocument/2006/relationships/oleObject" Target="../embeddings/oleObject191.bin"/><Relationship Id="rId38" Type="http://schemas.openxmlformats.org/officeDocument/2006/relationships/image" Target="../media/image184.wmf"/><Relationship Id="rId46" Type="http://schemas.openxmlformats.org/officeDocument/2006/relationships/image" Target="../media/image188.wmf"/><Relationship Id="rId59" Type="http://schemas.openxmlformats.org/officeDocument/2006/relationships/oleObject" Target="../embeddings/oleObject204.bin"/><Relationship Id="rId67" Type="http://schemas.openxmlformats.org/officeDocument/2006/relationships/oleObject" Target="../embeddings/oleObject208.bin"/><Relationship Id="rId20" Type="http://schemas.openxmlformats.org/officeDocument/2006/relationships/image" Target="../media/image175.wmf"/><Relationship Id="rId41" Type="http://schemas.openxmlformats.org/officeDocument/2006/relationships/oleObject" Target="../embeddings/oleObject195.bin"/><Relationship Id="rId54" Type="http://schemas.openxmlformats.org/officeDocument/2006/relationships/image" Target="../media/image192.wmf"/><Relationship Id="rId62" Type="http://schemas.openxmlformats.org/officeDocument/2006/relationships/image" Target="../media/image196.wmf"/><Relationship Id="rId70" Type="http://schemas.openxmlformats.org/officeDocument/2006/relationships/image" Target="../media/image200.wmf"/><Relationship Id="rId75" Type="http://schemas.openxmlformats.org/officeDocument/2006/relationships/oleObject" Target="../embeddings/oleObject212.bin"/><Relationship Id="rId83" Type="http://schemas.openxmlformats.org/officeDocument/2006/relationships/oleObject" Target="../embeddings/oleObject216.bin"/><Relationship Id="rId88" Type="http://schemas.openxmlformats.org/officeDocument/2006/relationships/image" Target="../media/image209.wmf"/><Relationship Id="rId91" Type="http://schemas.openxmlformats.org/officeDocument/2006/relationships/oleObject" Target="../embeddings/oleObject220.bin"/><Relationship Id="rId96" Type="http://schemas.openxmlformats.org/officeDocument/2006/relationships/image" Target="../media/image21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8.wmf"/><Relationship Id="rId15" Type="http://schemas.openxmlformats.org/officeDocument/2006/relationships/oleObject" Target="../embeddings/oleObject182.bin"/><Relationship Id="rId23" Type="http://schemas.openxmlformats.org/officeDocument/2006/relationships/oleObject" Target="../embeddings/oleObject186.bin"/><Relationship Id="rId28" Type="http://schemas.openxmlformats.org/officeDocument/2006/relationships/image" Target="../media/image179.wmf"/><Relationship Id="rId36" Type="http://schemas.openxmlformats.org/officeDocument/2006/relationships/image" Target="../media/image183.wmf"/><Relationship Id="rId49" Type="http://schemas.openxmlformats.org/officeDocument/2006/relationships/oleObject" Target="../embeddings/oleObject199.bin"/><Relationship Id="rId57" Type="http://schemas.openxmlformats.org/officeDocument/2006/relationships/oleObject" Target="../embeddings/oleObject203.bin"/><Relationship Id="rId10" Type="http://schemas.openxmlformats.org/officeDocument/2006/relationships/image" Target="../media/image170.wmf"/><Relationship Id="rId31" Type="http://schemas.openxmlformats.org/officeDocument/2006/relationships/oleObject" Target="../embeddings/oleObject190.bin"/><Relationship Id="rId44" Type="http://schemas.openxmlformats.org/officeDocument/2006/relationships/image" Target="../media/image187.wmf"/><Relationship Id="rId52" Type="http://schemas.openxmlformats.org/officeDocument/2006/relationships/image" Target="../media/image191.wmf"/><Relationship Id="rId60" Type="http://schemas.openxmlformats.org/officeDocument/2006/relationships/image" Target="../media/image195.wmf"/><Relationship Id="rId65" Type="http://schemas.openxmlformats.org/officeDocument/2006/relationships/oleObject" Target="../embeddings/oleObject207.bin"/><Relationship Id="rId73" Type="http://schemas.openxmlformats.org/officeDocument/2006/relationships/oleObject" Target="../embeddings/oleObject211.bin"/><Relationship Id="rId78" Type="http://schemas.openxmlformats.org/officeDocument/2006/relationships/image" Target="../media/image204.wmf"/><Relationship Id="rId81" Type="http://schemas.openxmlformats.org/officeDocument/2006/relationships/oleObject" Target="../embeddings/oleObject215.bin"/><Relationship Id="rId86" Type="http://schemas.openxmlformats.org/officeDocument/2006/relationships/image" Target="../media/image208.wmf"/><Relationship Id="rId94" Type="http://schemas.openxmlformats.org/officeDocument/2006/relationships/image" Target="../media/image212.wmf"/><Relationship Id="rId99" Type="http://schemas.openxmlformats.org/officeDocument/2006/relationships/oleObject" Target="../embeddings/oleObject224.bin"/><Relationship Id="rId101" Type="http://schemas.openxmlformats.org/officeDocument/2006/relationships/hyperlink" Target="http://www.bcmath.ca/" TargetMode="External"/><Relationship Id="rId4" Type="http://schemas.openxmlformats.org/officeDocument/2006/relationships/image" Target="../media/image167.wmf"/><Relationship Id="rId9" Type="http://schemas.openxmlformats.org/officeDocument/2006/relationships/oleObject" Target="../embeddings/oleObject179.bin"/><Relationship Id="rId13" Type="http://schemas.openxmlformats.org/officeDocument/2006/relationships/oleObject" Target="../embeddings/oleObject181.bin"/><Relationship Id="rId18" Type="http://schemas.openxmlformats.org/officeDocument/2006/relationships/image" Target="../media/image174.wmf"/><Relationship Id="rId39" Type="http://schemas.openxmlformats.org/officeDocument/2006/relationships/oleObject" Target="../embeddings/oleObject194.bin"/><Relationship Id="rId34" Type="http://schemas.openxmlformats.org/officeDocument/2006/relationships/image" Target="../media/image182.wmf"/><Relationship Id="rId50" Type="http://schemas.openxmlformats.org/officeDocument/2006/relationships/image" Target="../media/image190.wmf"/><Relationship Id="rId55" Type="http://schemas.openxmlformats.org/officeDocument/2006/relationships/oleObject" Target="../embeddings/oleObject202.bin"/><Relationship Id="rId76" Type="http://schemas.openxmlformats.org/officeDocument/2006/relationships/image" Target="../media/image203.wmf"/><Relationship Id="rId97" Type="http://schemas.openxmlformats.org/officeDocument/2006/relationships/oleObject" Target="../embeddings/oleObject223.bin"/><Relationship Id="rId7" Type="http://schemas.openxmlformats.org/officeDocument/2006/relationships/oleObject" Target="../embeddings/oleObject178.bin"/><Relationship Id="rId71" Type="http://schemas.openxmlformats.org/officeDocument/2006/relationships/oleObject" Target="../embeddings/oleObject210.bin"/><Relationship Id="rId92" Type="http://schemas.openxmlformats.org/officeDocument/2006/relationships/image" Target="../media/image211.wmf"/><Relationship Id="rId2" Type="http://schemas.openxmlformats.org/officeDocument/2006/relationships/notesSlide" Target="../notesSlides/notesSlide11.xml"/><Relationship Id="rId29" Type="http://schemas.openxmlformats.org/officeDocument/2006/relationships/oleObject" Target="../embeddings/oleObject189.bin"/><Relationship Id="rId24" Type="http://schemas.openxmlformats.org/officeDocument/2006/relationships/image" Target="../media/image177.wmf"/><Relationship Id="rId40" Type="http://schemas.openxmlformats.org/officeDocument/2006/relationships/image" Target="../media/image185.wmf"/><Relationship Id="rId45" Type="http://schemas.openxmlformats.org/officeDocument/2006/relationships/oleObject" Target="../embeddings/oleObject197.bin"/><Relationship Id="rId66" Type="http://schemas.openxmlformats.org/officeDocument/2006/relationships/image" Target="../media/image198.wmf"/><Relationship Id="rId87" Type="http://schemas.openxmlformats.org/officeDocument/2006/relationships/oleObject" Target="../embeddings/oleObject218.bin"/><Relationship Id="rId61" Type="http://schemas.openxmlformats.org/officeDocument/2006/relationships/oleObject" Target="../embeddings/oleObject205.bin"/><Relationship Id="rId82" Type="http://schemas.openxmlformats.org/officeDocument/2006/relationships/image" Target="../media/image206.wmf"/><Relationship Id="rId19" Type="http://schemas.openxmlformats.org/officeDocument/2006/relationships/oleObject" Target="../embeddings/oleObject184.bin"/><Relationship Id="rId14" Type="http://schemas.openxmlformats.org/officeDocument/2006/relationships/image" Target="../media/image172.wmf"/><Relationship Id="rId30" Type="http://schemas.openxmlformats.org/officeDocument/2006/relationships/image" Target="../media/image180.wmf"/><Relationship Id="rId35" Type="http://schemas.openxmlformats.org/officeDocument/2006/relationships/oleObject" Target="../embeddings/oleObject192.bin"/><Relationship Id="rId56" Type="http://schemas.openxmlformats.org/officeDocument/2006/relationships/image" Target="../media/image193.wmf"/><Relationship Id="rId77" Type="http://schemas.openxmlformats.org/officeDocument/2006/relationships/oleObject" Target="../embeddings/oleObject213.bin"/><Relationship Id="rId100" Type="http://schemas.openxmlformats.org/officeDocument/2006/relationships/image" Target="../media/image215.wmf"/><Relationship Id="rId8" Type="http://schemas.openxmlformats.org/officeDocument/2006/relationships/image" Target="../media/image169.wmf"/><Relationship Id="rId51" Type="http://schemas.openxmlformats.org/officeDocument/2006/relationships/oleObject" Target="../embeddings/oleObject200.bin"/><Relationship Id="rId72" Type="http://schemas.openxmlformats.org/officeDocument/2006/relationships/image" Target="../media/image201.wmf"/><Relationship Id="rId93" Type="http://schemas.openxmlformats.org/officeDocument/2006/relationships/oleObject" Target="../embeddings/oleObject221.bin"/><Relationship Id="rId98" Type="http://schemas.openxmlformats.org/officeDocument/2006/relationships/image" Target="../media/image214.wmf"/><Relationship Id="rId3" Type="http://schemas.openxmlformats.org/officeDocument/2006/relationships/oleObject" Target="../embeddings/oleObject17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8.wmf"/><Relationship Id="rId13" Type="http://schemas.openxmlformats.org/officeDocument/2006/relationships/oleObject" Target="../embeddings/oleObject230.bin"/><Relationship Id="rId18" Type="http://schemas.openxmlformats.org/officeDocument/2006/relationships/oleObject" Target="../embeddings/oleObject233.bin"/><Relationship Id="rId26" Type="http://schemas.openxmlformats.org/officeDocument/2006/relationships/oleObject" Target="../embeddings/oleObject237.bin"/><Relationship Id="rId3" Type="http://schemas.openxmlformats.org/officeDocument/2006/relationships/oleObject" Target="../embeddings/oleObject225.bin"/><Relationship Id="rId21" Type="http://schemas.openxmlformats.org/officeDocument/2006/relationships/image" Target="../media/image224.wmf"/><Relationship Id="rId7" Type="http://schemas.openxmlformats.org/officeDocument/2006/relationships/oleObject" Target="../embeddings/oleObject227.bin"/><Relationship Id="rId12" Type="http://schemas.openxmlformats.org/officeDocument/2006/relationships/image" Target="../media/image220.wmf"/><Relationship Id="rId17" Type="http://schemas.openxmlformats.org/officeDocument/2006/relationships/oleObject" Target="../embeddings/oleObject232.bin"/><Relationship Id="rId25" Type="http://schemas.openxmlformats.org/officeDocument/2006/relationships/image" Target="../media/image226.wmf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222.wmf"/><Relationship Id="rId20" Type="http://schemas.openxmlformats.org/officeDocument/2006/relationships/oleObject" Target="../embeddings/oleObject23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7.wmf"/><Relationship Id="rId11" Type="http://schemas.openxmlformats.org/officeDocument/2006/relationships/oleObject" Target="../embeddings/oleObject229.bin"/><Relationship Id="rId24" Type="http://schemas.openxmlformats.org/officeDocument/2006/relationships/oleObject" Target="../embeddings/oleObject236.bin"/><Relationship Id="rId5" Type="http://schemas.openxmlformats.org/officeDocument/2006/relationships/oleObject" Target="../embeddings/oleObject226.bin"/><Relationship Id="rId15" Type="http://schemas.openxmlformats.org/officeDocument/2006/relationships/oleObject" Target="../embeddings/oleObject231.bin"/><Relationship Id="rId23" Type="http://schemas.openxmlformats.org/officeDocument/2006/relationships/image" Target="../media/image225.wmf"/><Relationship Id="rId28" Type="http://schemas.openxmlformats.org/officeDocument/2006/relationships/hyperlink" Target="http://www.bcmath.ca/" TargetMode="External"/><Relationship Id="rId10" Type="http://schemas.openxmlformats.org/officeDocument/2006/relationships/image" Target="../media/image219.wmf"/><Relationship Id="rId19" Type="http://schemas.openxmlformats.org/officeDocument/2006/relationships/image" Target="../media/image223.wmf"/><Relationship Id="rId4" Type="http://schemas.openxmlformats.org/officeDocument/2006/relationships/image" Target="../media/image216.wmf"/><Relationship Id="rId9" Type="http://schemas.openxmlformats.org/officeDocument/2006/relationships/oleObject" Target="../embeddings/oleObject228.bin"/><Relationship Id="rId14" Type="http://schemas.openxmlformats.org/officeDocument/2006/relationships/image" Target="../media/image221.wmf"/><Relationship Id="rId22" Type="http://schemas.openxmlformats.org/officeDocument/2006/relationships/oleObject" Target="../embeddings/oleObject235.bin"/><Relationship Id="rId27" Type="http://schemas.openxmlformats.org/officeDocument/2006/relationships/image" Target="../media/image22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8.wmf"/><Relationship Id="rId2" Type="http://schemas.openxmlformats.org/officeDocument/2006/relationships/oleObject" Target="../embeddings/oleObject23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9.wmf"/><Relationship Id="rId4" Type="http://schemas.openxmlformats.org/officeDocument/2006/relationships/oleObject" Target="../embeddings/oleObject239.bin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45.bin"/><Relationship Id="rId18" Type="http://schemas.openxmlformats.org/officeDocument/2006/relationships/image" Target="../media/image237.wmf"/><Relationship Id="rId26" Type="http://schemas.openxmlformats.org/officeDocument/2006/relationships/image" Target="../media/image241.wmf"/><Relationship Id="rId3" Type="http://schemas.openxmlformats.org/officeDocument/2006/relationships/oleObject" Target="../embeddings/oleObject240.bin"/><Relationship Id="rId21" Type="http://schemas.openxmlformats.org/officeDocument/2006/relationships/oleObject" Target="../embeddings/oleObject249.bin"/><Relationship Id="rId34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242.bin"/><Relationship Id="rId12" Type="http://schemas.openxmlformats.org/officeDocument/2006/relationships/image" Target="../media/image234.wmf"/><Relationship Id="rId17" Type="http://schemas.openxmlformats.org/officeDocument/2006/relationships/oleObject" Target="../embeddings/oleObject247.bin"/><Relationship Id="rId25" Type="http://schemas.openxmlformats.org/officeDocument/2006/relationships/oleObject" Target="../embeddings/oleObject251.bin"/><Relationship Id="rId33" Type="http://schemas.openxmlformats.org/officeDocument/2006/relationships/image" Target="../media/image244.wmf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236.wmf"/><Relationship Id="rId20" Type="http://schemas.openxmlformats.org/officeDocument/2006/relationships/image" Target="../media/image238.wmf"/><Relationship Id="rId29" Type="http://schemas.openxmlformats.org/officeDocument/2006/relationships/oleObject" Target="../embeddings/oleObject25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1.wmf"/><Relationship Id="rId11" Type="http://schemas.openxmlformats.org/officeDocument/2006/relationships/oleObject" Target="../embeddings/oleObject244.bin"/><Relationship Id="rId24" Type="http://schemas.openxmlformats.org/officeDocument/2006/relationships/image" Target="../media/image240.wmf"/><Relationship Id="rId32" Type="http://schemas.openxmlformats.org/officeDocument/2006/relationships/oleObject" Target="../embeddings/oleObject255.bin"/><Relationship Id="rId5" Type="http://schemas.openxmlformats.org/officeDocument/2006/relationships/oleObject" Target="../embeddings/oleObject241.bin"/><Relationship Id="rId15" Type="http://schemas.openxmlformats.org/officeDocument/2006/relationships/oleObject" Target="../embeddings/oleObject246.bin"/><Relationship Id="rId23" Type="http://schemas.openxmlformats.org/officeDocument/2006/relationships/oleObject" Target="../embeddings/oleObject250.bin"/><Relationship Id="rId28" Type="http://schemas.openxmlformats.org/officeDocument/2006/relationships/image" Target="../media/image242.wmf"/><Relationship Id="rId10" Type="http://schemas.openxmlformats.org/officeDocument/2006/relationships/image" Target="../media/image233.wmf"/><Relationship Id="rId19" Type="http://schemas.openxmlformats.org/officeDocument/2006/relationships/oleObject" Target="../embeddings/oleObject248.bin"/><Relationship Id="rId31" Type="http://schemas.openxmlformats.org/officeDocument/2006/relationships/oleObject" Target="../embeddings/oleObject254.bin"/><Relationship Id="rId4" Type="http://schemas.openxmlformats.org/officeDocument/2006/relationships/image" Target="../media/image230.wmf"/><Relationship Id="rId9" Type="http://schemas.openxmlformats.org/officeDocument/2006/relationships/oleObject" Target="../embeddings/oleObject243.bin"/><Relationship Id="rId14" Type="http://schemas.openxmlformats.org/officeDocument/2006/relationships/image" Target="../media/image235.wmf"/><Relationship Id="rId22" Type="http://schemas.openxmlformats.org/officeDocument/2006/relationships/image" Target="../media/image239.wmf"/><Relationship Id="rId27" Type="http://schemas.openxmlformats.org/officeDocument/2006/relationships/oleObject" Target="../embeddings/oleObject252.bin"/><Relationship Id="rId30" Type="http://schemas.openxmlformats.org/officeDocument/2006/relationships/image" Target="../media/image243.wmf"/><Relationship Id="rId8" Type="http://schemas.openxmlformats.org/officeDocument/2006/relationships/image" Target="../media/image232.wmf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61.bin"/><Relationship Id="rId18" Type="http://schemas.openxmlformats.org/officeDocument/2006/relationships/image" Target="../media/image252.wmf"/><Relationship Id="rId26" Type="http://schemas.openxmlformats.org/officeDocument/2006/relationships/image" Target="../media/image256.wmf"/><Relationship Id="rId39" Type="http://schemas.openxmlformats.org/officeDocument/2006/relationships/oleObject" Target="../embeddings/oleObject274.bin"/><Relationship Id="rId21" Type="http://schemas.openxmlformats.org/officeDocument/2006/relationships/oleObject" Target="../embeddings/oleObject265.bin"/><Relationship Id="rId34" Type="http://schemas.openxmlformats.org/officeDocument/2006/relationships/image" Target="../media/image260.wmf"/><Relationship Id="rId42" Type="http://schemas.openxmlformats.org/officeDocument/2006/relationships/image" Target="../media/image264.wmf"/><Relationship Id="rId47" Type="http://schemas.openxmlformats.org/officeDocument/2006/relationships/oleObject" Target="../embeddings/oleObject278.bin"/><Relationship Id="rId50" Type="http://schemas.openxmlformats.org/officeDocument/2006/relationships/image" Target="../media/image268.wmf"/><Relationship Id="rId55" Type="http://schemas.openxmlformats.org/officeDocument/2006/relationships/oleObject" Target="../embeddings/oleObject282.bin"/><Relationship Id="rId7" Type="http://schemas.openxmlformats.org/officeDocument/2006/relationships/oleObject" Target="../embeddings/oleObject258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251.wmf"/><Relationship Id="rId29" Type="http://schemas.openxmlformats.org/officeDocument/2006/relationships/oleObject" Target="../embeddings/oleObject269.bin"/><Relationship Id="rId11" Type="http://schemas.openxmlformats.org/officeDocument/2006/relationships/oleObject" Target="../embeddings/oleObject260.bin"/><Relationship Id="rId24" Type="http://schemas.openxmlformats.org/officeDocument/2006/relationships/image" Target="../media/image255.wmf"/><Relationship Id="rId32" Type="http://schemas.openxmlformats.org/officeDocument/2006/relationships/image" Target="../media/image259.wmf"/><Relationship Id="rId37" Type="http://schemas.openxmlformats.org/officeDocument/2006/relationships/oleObject" Target="../embeddings/oleObject273.bin"/><Relationship Id="rId40" Type="http://schemas.openxmlformats.org/officeDocument/2006/relationships/image" Target="../media/image263.wmf"/><Relationship Id="rId45" Type="http://schemas.openxmlformats.org/officeDocument/2006/relationships/oleObject" Target="../embeddings/oleObject277.bin"/><Relationship Id="rId53" Type="http://schemas.openxmlformats.org/officeDocument/2006/relationships/oleObject" Target="../embeddings/oleObject281.bin"/><Relationship Id="rId58" Type="http://schemas.openxmlformats.org/officeDocument/2006/relationships/image" Target="../media/image272.wmf"/><Relationship Id="rId5" Type="http://schemas.openxmlformats.org/officeDocument/2006/relationships/oleObject" Target="../embeddings/oleObject257.bin"/><Relationship Id="rId19" Type="http://schemas.openxmlformats.org/officeDocument/2006/relationships/oleObject" Target="../embeddings/oleObject264.bin"/><Relationship Id="rId4" Type="http://schemas.openxmlformats.org/officeDocument/2006/relationships/image" Target="../media/image245.wmf"/><Relationship Id="rId9" Type="http://schemas.openxmlformats.org/officeDocument/2006/relationships/oleObject" Target="../embeddings/oleObject259.bin"/><Relationship Id="rId14" Type="http://schemas.openxmlformats.org/officeDocument/2006/relationships/image" Target="../media/image250.wmf"/><Relationship Id="rId22" Type="http://schemas.openxmlformats.org/officeDocument/2006/relationships/image" Target="../media/image254.wmf"/><Relationship Id="rId27" Type="http://schemas.openxmlformats.org/officeDocument/2006/relationships/oleObject" Target="../embeddings/oleObject268.bin"/><Relationship Id="rId30" Type="http://schemas.openxmlformats.org/officeDocument/2006/relationships/image" Target="../media/image258.wmf"/><Relationship Id="rId35" Type="http://schemas.openxmlformats.org/officeDocument/2006/relationships/oleObject" Target="../embeddings/oleObject272.bin"/><Relationship Id="rId43" Type="http://schemas.openxmlformats.org/officeDocument/2006/relationships/oleObject" Target="../embeddings/oleObject276.bin"/><Relationship Id="rId48" Type="http://schemas.openxmlformats.org/officeDocument/2006/relationships/image" Target="../media/image267.wmf"/><Relationship Id="rId56" Type="http://schemas.openxmlformats.org/officeDocument/2006/relationships/image" Target="../media/image271.wmf"/><Relationship Id="rId8" Type="http://schemas.openxmlformats.org/officeDocument/2006/relationships/image" Target="../media/image247.wmf"/><Relationship Id="rId51" Type="http://schemas.openxmlformats.org/officeDocument/2006/relationships/oleObject" Target="../embeddings/oleObject280.bin"/><Relationship Id="rId3" Type="http://schemas.openxmlformats.org/officeDocument/2006/relationships/oleObject" Target="../embeddings/oleObject256.bin"/><Relationship Id="rId12" Type="http://schemas.openxmlformats.org/officeDocument/2006/relationships/image" Target="../media/image249.wmf"/><Relationship Id="rId17" Type="http://schemas.openxmlformats.org/officeDocument/2006/relationships/oleObject" Target="../embeddings/oleObject263.bin"/><Relationship Id="rId25" Type="http://schemas.openxmlformats.org/officeDocument/2006/relationships/oleObject" Target="../embeddings/oleObject267.bin"/><Relationship Id="rId33" Type="http://schemas.openxmlformats.org/officeDocument/2006/relationships/oleObject" Target="../embeddings/oleObject271.bin"/><Relationship Id="rId38" Type="http://schemas.openxmlformats.org/officeDocument/2006/relationships/image" Target="../media/image262.wmf"/><Relationship Id="rId46" Type="http://schemas.openxmlformats.org/officeDocument/2006/relationships/image" Target="../media/image266.wmf"/><Relationship Id="rId59" Type="http://schemas.openxmlformats.org/officeDocument/2006/relationships/hyperlink" Target="http://www.bcmath.ca/" TargetMode="External"/><Relationship Id="rId20" Type="http://schemas.openxmlformats.org/officeDocument/2006/relationships/image" Target="../media/image253.wmf"/><Relationship Id="rId41" Type="http://schemas.openxmlformats.org/officeDocument/2006/relationships/oleObject" Target="../embeddings/oleObject275.bin"/><Relationship Id="rId54" Type="http://schemas.openxmlformats.org/officeDocument/2006/relationships/image" Target="../media/image27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6.wmf"/><Relationship Id="rId15" Type="http://schemas.openxmlformats.org/officeDocument/2006/relationships/oleObject" Target="../embeddings/oleObject262.bin"/><Relationship Id="rId23" Type="http://schemas.openxmlformats.org/officeDocument/2006/relationships/oleObject" Target="../embeddings/oleObject266.bin"/><Relationship Id="rId28" Type="http://schemas.openxmlformats.org/officeDocument/2006/relationships/image" Target="../media/image257.wmf"/><Relationship Id="rId36" Type="http://schemas.openxmlformats.org/officeDocument/2006/relationships/image" Target="../media/image261.wmf"/><Relationship Id="rId49" Type="http://schemas.openxmlformats.org/officeDocument/2006/relationships/oleObject" Target="../embeddings/oleObject279.bin"/><Relationship Id="rId57" Type="http://schemas.openxmlformats.org/officeDocument/2006/relationships/oleObject" Target="../embeddings/oleObject283.bin"/><Relationship Id="rId10" Type="http://schemas.openxmlformats.org/officeDocument/2006/relationships/image" Target="../media/image248.wmf"/><Relationship Id="rId31" Type="http://schemas.openxmlformats.org/officeDocument/2006/relationships/oleObject" Target="../embeddings/oleObject270.bin"/><Relationship Id="rId44" Type="http://schemas.openxmlformats.org/officeDocument/2006/relationships/image" Target="../media/image265.wmf"/><Relationship Id="rId52" Type="http://schemas.openxmlformats.org/officeDocument/2006/relationships/image" Target="../media/image269.wmf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89.bin"/><Relationship Id="rId18" Type="http://schemas.openxmlformats.org/officeDocument/2006/relationships/image" Target="../media/image280.wmf"/><Relationship Id="rId26" Type="http://schemas.openxmlformats.org/officeDocument/2006/relationships/image" Target="../media/image284.wmf"/><Relationship Id="rId39" Type="http://schemas.openxmlformats.org/officeDocument/2006/relationships/oleObject" Target="../embeddings/oleObject302.bin"/><Relationship Id="rId21" Type="http://schemas.openxmlformats.org/officeDocument/2006/relationships/oleObject" Target="../embeddings/oleObject293.bin"/><Relationship Id="rId34" Type="http://schemas.openxmlformats.org/officeDocument/2006/relationships/image" Target="../media/image288.wmf"/><Relationship Id="rId42" Type="http://schemas.openxmlformats.org/officeDocument/2006/relationships/image" Target="../media/image292.wmf"/><Relationship Id="rId47" Type="http://schemas.openxmlformats.org/officeDocument/2006/relationships/oleObject" Target="../embeddings/oleObject306.bin"/><Relationship Id="rId50" Type="http://schemas.openxmlformats.org/officeDocument/2006/relationships/image" Target="../media/image296.wmf"/><Relationship Id="rId55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286.bin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279.wmf"/><Relationship Id="rId29" Type="http://schemas.openxmlformats.org/officeDocument/2006/relationships/oleObject" Target="../embeddings/oleObject297.bin"/><Relationship Id="rId11" Type="http://schemas.openxmlformats.org/officeDocument/2006/relationships/oleObject" Target="../embeddings/oleObject288.bin"/><Relationship Id="rId24" Type="http://schemas.openxmlformats.org/officeDocument/2006/relationships/image" Target="../media/image283.wmf"/><Relationship Id="rId32" Type="http://schemas.openxmlformats.org/officeDocument/2006/relationships/image" Target="../media/image287.wmf"/><Relationship Id="rId37" Type="http://schemas.openxmlformats.org/officeDocument/2006/relationships/oleObject" Target="../embeddings/oleObject301.bin"/><Relationship Id="rId40" Type="http://schemas.openxmlformats.org/officeDocument/2006/relationships/image" Target="../media/image291.wmf"/><Relationship Id="rId45" Type="http://schemas.openxmlformats.org/officeDocument/2006/relationships/oleObject" Target="../embeddings/oleObject305.bin"/><Relationship Id="rId53" Type="http://schemas.openxmlformats.org/officeDocument/2006/relationships/oleObject" Target="../embeddings/oleObject309.bin"/><Relationship Id="rId5" Type="http://schemas.openxmlformats.org/officeDocument/2006/relationships/oleObject" Target="../embeddings/oleObject285.bin"/><Relationship Id="rId10" Type="http://schemas.openxmlformats.org/officeDocument/2006/relationships/image" Target="../media/image276.wmf"/><Relationship Id="rId19" Type="http://schemas.openxmlformats.org/officeDocument/2006/relationships/oleObject" Target="../embeddings/oleObject292.bin"/><Relationship Id="rId31" Type="http://schemas.openxmlformats.org/officeDocument/2006/relationships/oleObject" Target="../embeddings/oleObject298.bin"/><Relationship Id="rId44" Type="http://schemas.openxmlformats.org/officeDocument/2006/relationships/image" Target="../media/image293.wmf"/><Relationship Id="rId52" Type="http://schemas.openxmlformats.org/officeDocument/2006/relationships/image" Target="../media/image297.wmf"/><Relationship Id="rId4" Type="http://schemas.openxmlformats.org/officeDocument/2006/relationships/image" Target="../media/image273.wmf"/><Relationship Id="rId9" Type="http://schemas.openxmlformats.org/officeDocument/2006/relationships/oleObject" Target="../embeddings/oleObject287.bin"/><Relationship Id="rId14" Type="http://schemas.openxmlformats.org/officeDocument/2006/relationships/image" Target="../media/image278.wmf"/><Relationship Id="rId22" Type="http://schemas.openxmlformats.org/officeDocument/2006/relationships/image" Target="../media/image282.wmf"/><Relationship Id="rId27" Type="http://schemas.openxmlformats.org/officeDocument/2006/relationships/oleObject" Target="../embeddings/oleObject296.bin"/><Relationship Id="rId30" Type="http://schemas.openxmlformats.org/officeDocument/2006/relationships/image" Target="../media/image286.wmf"/><Relationship Id="rId35" Type="http://schemas.openxmlformats.org/officeDocument/2006/relationships/oleObject" Target="../embeddings/oleObject300.bin"/><Relationship Id="rId43" Type="http://schemas.openxmlformats.org/officeDocument/2006/relationships/oleObject" Target="../embeddings/oleObject304.bin"/><Relationship Id="rId48" Type="http://schemas.openxmlformats.org/officeDocument/2006/relationships/image" Target="../media/image295.wmf"/><Relationship Id="rId8" Type="http://schemas.openxmlformats.org/officeDocument/2006/relationships/image" Target="../media/image275.wmf"/><Relationship Id="rId51" Type="http://schemas.openxmlformats.org/officeDocument/2006/relationships/oleObject" Target="../embeddings/oleObject308.bin"/><Relationship Id="rId3" Type="http://schemas.openxmlformats.org/officeDocument/2006/relationships/oleObject" Target="../embeddings/oleObject284.bin"/><Relationship Id="rId12" Type="http://schemas.openxmlformats.org/officeDocument/2006/relationships/image" Target="../media/image277.wmf"/><Relationship Id="rId17" Type="http://schemas.openxmlformats.org/officeDocument/2006/relationships/oleObject" Target="../embeddings/oleObject291.bin"/><Relationship Id="rId25" Type="http://schemas.openxmlformats.org/officeDocument/2006/relationships/oleObject" Target="../embeddings/oleObject295.bin"/><Relationship Id="rId33" Type="http://schemas.openxmlformats.org/officeDocument/2006/relationships/oleObject" Target="../embeddings/oleObject299.bin"/><Relationship Id="rId38" Type="http://schemas.openxmlformats.org/officeDocument/2006/relationships/image" Target="../media/image290.wmf"/><Relationship Id="rId46" Type="http://schemas.openxmlformats.org/officeDocument/2006/relationships/image" Target="../media/image294.wmf"/><Relationship Id="rId20" Type="http://schemas.openxmlformats.org/officeDocument/2006/relationships/image" Target="../media/image281.wmf"/><Relationship Id="rId41" Type="http://schemas.openxmlformats.org/officeDocument/2006/relationships/oleObject" Target="../embeddings/oleObject303.bin"/><Relationship Id="rId54" Type="http://schemas.openxmlformats.org/officeDocument/2006/relationships/image" Target="../media/image29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4.wmf"/><Relationship Id="rId15" Type="http://schemas.openxmlformats.org/officeDocument/2006/relationships/oleObject" Target="../embeddings/oleObject290.bin"/><Relationship Id="rId23" Type="http://schemas.openxmlformats.org/officeDocument/2006/relationships/oleObject" Target="../embeddings/oleObject294.bin"/><Relationship Id="rId28" Type="http://schemas.openxmlformats.org/officeDocument/2006/relationships/image" Target="../media/image285.wmf"/><Relationship Id="rId36" Type="http://schemas.openxmlformats.org/officeDocument/2006/relationships/image" Target="../media/image289.wmf"/><Relationship Id="rId49" Type="http://schemas.openxmlformats.org/officeDocument/2006/relationships/oleObject" Target="../embeddings/oleObject307.bin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.bin"/><Relationship Id="rId18" Type="http://schemas.openxmlformats.org/officeDocument/2006/relationships/image" Target="../media/image9.wmf"/><Relationship Id="rId26" Type="http://schemas.openxmlformats.org/officeDocument/2006/relationships/image" Target="../media/image303.wmf"/><Relationship Id="rId39" Type="http://schemas.openxmlformats.org/officeDocument/2006/relationships/oleObject" Target="../embeddings/oleObject10.bin"/><Relationship Id="rId21" Type="http://schemas.openxmlformats.org/officeDocument/2006/relationships/oleObject" Target="../embeddings/oleObject314.bin"/><Relationship Id="rId34" Type="http://schemas.openxmlformats.org/officeDocument/2006/relationships/image" Target="../media/image307.wmf"/><Relationship Id="rId42" Type="http://schemas.openxmlformats.org/officeDocument/2006/relationships/image" Target="../media/image12.wmf"/><Relationship Id="rId47" Type="http://schemas.openxmlformats.org/officeDocument/2006/relationships/oleObject" Target="../embeddings/oleObject324.bin"/><Relationship Id="rId50" Type="http://schemas.openxmlformats.org/officeDocument/2006/relationships/image" Target="../media/image312.wmf"/><Relationship Id="rId7" Type="http://schemas.openxmlformats.org/officeDocument/2006/relationships/oleObject" Target="../embeddings/oleObject2.bin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8.wmf"/><Relationship Id="rId29" Type="http://schemas.openxmlformats.org/officeDocument/2006/relationships/oleObject" Target="../embeddings/oleObject318.bin"/><Relationship Id="rId11" Type="http://schemas.openxmlformats.org/officeDocument/2006/relationships/oleObject" Target="../embeddings/oleObject313.bin"/><Relationship Id="rId24" Type="http://schemas.openxmlformats.org/officeDocument/2006/relationships/image" Target="../media/image302.wmf"/><Relationship Id="rId32" Type="http://schemas.openxmlformats.org/officeDocument/2006/relationships/image" Target="../media/image306.wmf"/><Relationship Id="rId37" Type="http://schemas.openxmlformats.org/officeDocument/2006/relationships/oleObject" Target="../embeddings/oleObject322.bin"/><Relationship Id="rId40" Type="http://schemas.openxmlformats.org/officeDocument/2006/relationships/image" Target="../media/image11.wmf"/><Relationship Id="rId45" Type="http://schemas.openxmlformats.org/officeDocument/2006/relationships/oleObject" Target="../embeddings/oleObject323.bin"/><Relationship Id="rId5" Type="http://schemas.openxmlformats.org/officeDocument/2006/relationships/oleObject" Target="../embeddings/oleObject311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315.bin"/><Relationship Id="rId28" Type="http://schemas.openxmlformats.org/officeDocument/2006/relationships/image" Target="../media/image304.wmf"/><Relationship Id="rId36" Type="http://schemas.openxmlformats.org/officeDocument/2006/relationships/image" Target="../media/image308.wmf"/><Relationship Id="rId49" Type="http://schemas.openxmlformats.org/officeDocument/2006/relationships/oleObject" Target="../embeddings/oleObject325.bin"/><Relationship Id="rId10" Type="http://schemas.openxmlformats.org/officeDocument/2006/relationships/image" Target="../media/image299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319.bin"/><Relationship Id="rId44" Type="http://schemas.openxmlformats.org/officeDocument/2006/relationships/image" Target="../media/image1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312.bin"/><Relationship Id="rId14" Type="http://schemas.openxmlformats.org/officeDocument/2006/relationships/image" Target="../media/image5.wmf"/><Relationship Id="rId22" Type="http://schemas.openxmlformats.org/officeDocument/2006/relationships/image" Target="../media/image301.wmf"/><Relationship Id="rId27" Type="http://schemas.openxmlformats.org/officeDocument/2006/relationships/oleObject" Target="../embeddings/oleObject317.bin"/><Relationship Id="rId30" Type="http://schemas.openxmlformats.org/officeDocument/2006/relationships/image" Target="../media/image305.wmf"/><Relationship Id="rId35" Type="http://schemas.openxmlformats.org/officeDocument/2006/relationships/oleObject" Target="../embeddings/oleObject321.bin"/><Relationship Id="rId43" Type="http://schemas.openxmlformats.org/officeDocument/2006/relationships/oleObject" Target="../embeddings/oleObject12.bin"/><Relationship Id="rId48" Type="http://schemas.openxmlformats.org/officeDocument/2006/relationships/image" Target="../media/image311.wmf"/><Relationship Id="rId8" Type="http://schemas.openxmlformats.org/officeDocument/2006/relationships/image" Target="../media/image3.wmf"/><Relationship Id="rId3" Type="http://schemas.openxmlformats.org/officeDocument/2006/relationships/oleObject" Target="../embeddings/oleObject310.bin"/><Relationship Id="rId12" Type="http://schemas.openxmlformats.org/officeDocument/2006/relationships/image" Target="../media/image300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316.bin"/><Relationship Id="rId33" Type="http://schemas.openxmlformats.org/officeDocument/2006/relationships/oleObject" Target="../embeddings/oleObject320.bin"/><Relationship Id="rId38" Type="http://schemas.openxmlformats.org/officeDocument/2006/relationships/image" Target="../media/image309.wmf"/><Relationship Id="rId46" Type="http://schemas.openxmlformats.org/officeDocument/2006/relationships/image" Target="../media/image310.wmf"/><Relationship Id="rId20" Type="http://schemas.openxmlformats.org/officeDocument/2006/relationships/image" Target="../media/image10.wmf"/><Relationship Id="rId41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26" Type="http://schemas.openxmlformats.org/officeDocument/2006/relationships/image" Target="../media/image36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34" Type="http://schemas.openxmlformats.org/officeDocument/2006/relationships/image" Target="../media/image40.wmf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5" Type="http://schemas.openxmlformats.org/officeDocument/2006/relationships/oleObject" Target="../embeddings/oleObject35.bin"/><Relationship Id="rId33" Type="http://schemas.openxmlformats.org/officeDocument/2006/relationships/oleObject" Target="../embeddings/oleObject39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29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5.wmf"/><Relationship Id="rId32" Type="http://schemas.openxmlformats.org/officeDocument/2006/relationships/image" Target="../media/image39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28" Type="http://schemas.openxmlformats.org/officeDocument/2006/relationships/image" Target="../media/image37.wmf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31" Type="http://schemas.openxmlformats.org/officeDocument/2006/relationships/oleObject" Target="../embeddings/oleObject38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Relationship Id="rId27" Type="http://schemas.openxmlformats.org/officeDocument/2006/relationships/oleObject" Target="../embeddings/oleObject36.bin"/><Relationship Id="rId30" Type="http://schemas.openxmlformats.org/officeDocument/2006/relationships/image" Target="../media/image38.wmf"/><Relationship Id="rId8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48.wmf"/><Relationship Id="rId26" Type="http://schemas.openxmlformats.org/officeDocument/2006/relationships/image" Target="../media/image51.wmf"/><Relationship Id="rId3" Type="http://schemas.openxmlformats.org/officeDocument/2006/relationships/oleObject" Target="../embeddings/oleObject40.bin"/><Relationship Id="rId21" Type="http://schemas.openxmlformats.org/officeDocument/2006/relationships/oleObject" Target="../embeddings/oleObject49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7.bin"/><Relationship Id="rId25" Type="http://schemas.openxmlformats.org/officeDocument/2006/relationships/oleObject" Target="../embeddings/oleObject52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29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24" Type="http://schemas.openxmlformats.org/officeDocument/2006/relationships/oleObject" Target="../embeddings/oleObject51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23" Type="http://schemas.openxmlformats.org/officeDocument/2006/relationships/oleObject" Target="../embeddings/oleObject50.bin"/><Relationship Id="rId28" Type="http://schemas.openxmlformats.org/officeDocument/2006/relationships/image" Target="../media/image52.wmf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48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6.wmf"/><Relationship Id="rId22" Type="http://schemas.openxmlformats.org/officeDocument/2006/relationships/image" Target="../media/image50.wmf"/><Relationship Id="rId27" Type="http://schemas.openxmlformats.org/officeDocument/2006/relationships/oleObject" Target="../embeddings/oleObject53.bin"/><Relationship Id="rId30" Type="http://schemas.openxmlformats.org/officeDocument/2006/relationships/image" Target="../media/image53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0.bin"/><Relationship Id="rId18" Type="http://schemas.openxmlformats.org/officeDocument/2006/relationships/image" Target="../media/image32.wmf"/><Relationship Id="rId26" Type="http://schemas.openxmlformats.org/officeDocument/2006/relationships/image" Target="../media/image61.w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4.bin"/><Relationship Id="rId34" Type="http://schemas.openxmlformats.org/officeDocument/2006/relationships/image" Target="../media/image40.wmf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2.bin"/><Relationship Id="rId25" Type="http://schemas.openxmlformats.org/officeDocument/2006/relationships/oleObject" Target="../embeddings/oleObject66.bin"/><Relationship Id="rId33" Type="http://schemas.openxmlformats.org/officeDocument/2006/relationships/oleObject" Target="../embeddings/oleObject70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29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60.wmf"/><Relationship Id="rId32" Type="http://schemas.openxmlformats.org/officeDocument/2006/relationships/image" Target="../media/image39.wmf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5.bin"/><Relationship Id="rId28" Type="http://schemas.openxmlformats.org/officeDocument/2006/relationships/image" Target="../media/image62.wmf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63.bin"/><Relationship Id="rId31" Type="http://schemas.openxmlformats.org/officeDocument/2006/relationships/oleObject" Target="../embeddings/oleObject69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8.wmf"/><Relationship Id="rId22" Type="http://schemas.openxmlformats.org/officeDocument/2006/relationships/image" Target="../media/image59.wmf"/><Relationship Id="rId27" Type="http://schemas.openxmlformats.org/officeDocument/2006/relationships/oleObject" Target="../embeddings/oleObject67.bin"/><Relationship Id="rId30" Type="http://schemas.openxmlformats.org/officeDocument/2006/relationships/image" Target="../media/image63.wmf"/><Relationship Id="rId8" Type="http://schemas.openxmlformats.org/officeDocument/2006/relationships/image" Target="../media/image56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2.bin"/><Relationship Id="rId26" Type="http://schemas.openxmlformats.org/officeDocument/2006/relationships/oleObject" Target="../embeddings/oleObject71.bin"/><Relationship Id="rId3" Type="http://schemas.openxmlformats.org/officeDocument/2006/relationships/image" Target="../media/image25.wmf"/><Relationship Id="rId21" Type="http://schemas.openxmlformats.org/officeDocument/2006/relationships/image" Target="../media/image34.wmf"/><Relationship Id="rId34" Type="http://schemas.openxmlformats.org/officeDocument/2006/relationships/oleObject" Target="../embeddings/oleObject72.bin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2.wmf"/><Relationship Id="rId25" Type="http://schemas.openxmlformats.org/officeDocument/2006/relationships/image" Target="../media/image36.wmf"/><Relationship Id="rId33" Type="http://schemas.openxmlformats.org/officeDocument/2006/relationships/image" Target="../media/image40.wmf"/><Relationship Id="rId2" Type="http://schemas.openxmlformats.org/officeDocument/2006/relationships/oleObject" Target="../embeddings/oleObject24.bin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29" Type="http://schemas.openxmlformats.org/officeDocument/2006/relationships/image" Target="../media/image3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24" Type="http://schemas.openxmlformats.org/officeDocument/2006/relationships/oleObject" Target="../embeddings/oleObject35.bin"/><Relationship Id="rId32" Type="http://schemas.openxmlformats.org/officeDocument/2006/relationships/oleObject" Target="../embeddings/oleObject39.bin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28" Type="http://schemas.openxmlformats.org/officeDocument/2006/relationships/oleObject" Target="../embeddings/oleObject37.bin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3.wmf"/><Relationship Id="rId31" Type="http://schemas.openxmlformats.org/officeDocument/2006/relationships/image" Target="../media/image39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Relationship Id="rId27" Type="http://schemas.openxmlformats.org/officeDocument/2006/relationships/image" Target="../media/image64.wmf"/><Relationship Id="rId30" Type="http://schemas.openxmlformats.org/officeDocument/2006/relationships/oleObject" Target="../embeddings/oleObject38.bin"/><Relationship Id="rId35" Type="http://schemas.openxmlformats.org/officeDocument/2006/relationships/image" Target="../media/image65.wmf"/><Relationship Id="rId8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image" Target="../media/image66.wmf"/><Relationship Id="rId7" Type="http://schemas.openxmlformats.org/officeDocument/2006/relationships/image" Target="../media/image68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5.bin"/><Relationship Id="rId5" Type="http://schemas.openxmlformats.org/officeDocument/2006/relationships/image" Target="../media/image67.wmf"/><Relationship Id="rId4" Type="http://schemas.openxmlformats.org/officeDocument/2006/relationships/oleObject" Target="../embeddings/oleObject74.bin"/><Relationship Id="rId9" Type="http://schemas.openxmlformats.org/officeDocument/2006/relationships/image" Target="../media/image69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2.bin"/><Relationship Id="rId18" Type="http://schemas.openxmlformats.org/officeDocument/2006/relationships/image" Target="../media/image76.wmf"/><Relationship Id="rId26" Type="http://schemas.openxmlformats.org/officeDocument/2006/relationships/image" Target="../media/image80.wmf"/><Relationship Id="rId3" Type="http://schemas.openxmlformats.org/officeDocument/2006/relationships/oleObject" Target="../embeddings/oleObject77.bin"/><Relationship Id="rId21" Type="http://schemas.openxmlformats.org/officeDocument/2006/relationships/oleObject" Target="../embeddings/oleObject86.bin"/><Relationship Id="rId34" Type="http://schemas.openxmlformats.org/officeDocument/2006/relationships/image" Target="../media/image84.wmf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73.wmf"/><Relationship Id="rId17" Type="http://schemas.openxmlformats.org/officeDocument/2006/relationships/oleObject" Target="../embeddings/oleObject84.bin"/><Relationship Id="rId25" Type="http://schemas.openxmlformats.org/officeDocument/2006/relationships/oleObject" Target="../embeddings/oleObject88.bin"/><Relationship Id="rId33" Type="http://schemas.openxmlformats.org/officeDocument/2006/relationships/oleObject" Target="../embeddings/oleObject92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75.wmf"/><Relationship Id="rId20" Type="http://schemas.openxmlformats.org/officeDocument/2006/relationships/image" Target="../media/image77.wmf"/><Relationship Id="rId29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81.bin"/><Relationship Id="rId24" Type="http://schemas.openxmlformats.org/officeDocument/2006/relationships/image" Target="../media/image79.wmf"/><Relationship Id="rId32" Type="http://schemas.openxmlformats.org/officeDocument/2006/relationships/image" Target="../media/image83.wmf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23" Type="http://schemas.openxmlformats.org/officeDocument/2006/relationships/oleObject" Target="../embeddings/oleObject87.bin"/><Relationship Id="rId28" Type="http://schemas.openxmlformats.org/officeDocument/2006/relationships/image" Target="../media/image81.wmf"/><Relationship Id="rId36" Type="http://schemas.openxmlformats.org/officeDocument/2006/relationships/image" Target="../media/image85.wmf"/><Relationship Id="rId10" Type="http://schemas.openxmlformats.org/officeDocument/2006/relationships/image" Target="../media/image72.wmf"/><Relationship Id="rId19" Type="http://schemas.openxmlformats.org/officeDocument/2006/relationships/oleObject" Target="../embeddings/oleObject85.bin"/><Relationship Id="rId31" Type="http://schemas.openxmlformats.org/officeDocument/2006/relationships/oleObject" Target="../embeddings/oleObject91.bin"/><Relationship Id="rId4" Type="http://schemas.openxmlformats.org/officeDocument/2006/relationships/image" Target="../media/image70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74.wmf"/><Relationship Id="rId22" Type="http://schemas.openxmlformats.org/officeDocument/2006/relationships/image" Target="../media/image78.wmf"/><Relationship Id="rId27" Type="http://schemas.openxmlformats.org/officeDocument/2006/relationships/oleObject" Target="../embeddings/oleObject89.bin"/><Relationship Id="rId30" Type="http://schemas.openxmlformats.org/officeDocument/2006/relationships/image" Target="../media/image82.wmf"/><Relationship Id="rId35" Type="http://schemas.openxmlformats.org/officeDocument/2006/relationships/oleObject" Target="../embeddings/oleObject93.bin"/><Relationship Id="rId8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11CD4-508B-4F20-A1DF-8BC62B152C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Math 8 Honours</a:t>
            </a:r>
            <a:br>
              <a:rPr lang="en-CA" dirty="0"/>
            </a:br>
            <a:r>
              <a:rPr lang="en-CA" dirty="0"/>
              <a:t>Lesson 2:</a:t>
            </a:r>
            <a:br>
              <a:rPr lang="en-CA" dirty="0"/>
            </a:br>
            <a:r>
              <a:rPr lang="en-CA" dirty="0"/>
              <a:t>Basic Operations with Squares, Cubes, Roots, and Tricks for Squaring Numbers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2B47C6-E0C6-4E37-9FDE-BFA2495002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9679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9664" y="159113"/>
            <a:ext cx="7467600" cy="474747"/>
          </a:xfrm>
        </p:spPr>
        <p:txBody>
          <a:bodyPr>
            <a:normAutofit fontScale="90000"/>
          </a:bodyPr>
          <a:lstStyle/>
          <a:p>
            <a:r>
              <a:rPr lang="en-CA" dirty="0"/>
              <a:t>Practice: Evaluate the following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238660"/>
              </p:ext>
            </p:extLst>
          </p:nvPr>
        </p:nvGraphicFramePr>
        <p:xfrm>
          <a:off x="1686793" y="691433"/>
          <a:ext cx="1054751" cy="513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5000" imgH="241200" progId="Equation.DSMT4">
                  <p:embed/>
                </p:oleObj>
              </mc:Choice>
              <mc:Fallback>
                <p:oleObj name="Equation" r:id="rId3" imgW="495000" imgH="2412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6793" y="691433"/>
                        <a:ext cx="1054751" cy="513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56049"/>
              </p:ext>
            </p:extLst>
          </p:nvPr>
        </p:nvGraphicFramePr>
        <p:xfrm>
          <a:off x="1672760" y="1520465"/>
          <a:ext cx="1161893" cy="51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45760" imgH="241200" progId="Equation.DSMT4">
                  <p:embed/>
                </p:oleObj>
              </mc:Choice>
              <mc:Fallback>
                <p:oleObj name="Equation" r:id="rId5" imgW="545760" imgH="241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2760" y="1520465"/>
                        <a:ext cx="1161893" cy="511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668706"/>
              </p:ext>
            </p:extLst>
          </p:nvPr>
        </p:nvGraphicFramePr>
        <p:xfrm>
          <a:off x="1781120" y="2312627"/>
          <a:ext cx="999991" cy="51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800" imgH="241200" progId="Equation.DSMT4">
                  <p:embed/>
                </p:oleObj>
              </mc:Choice>
              <mc:Fallback>
                <p:oleObj name="Equation" r:id="rId7" imgW="469800" imgH="2412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20" y="2312627"/>
                        <a:ext cx="999991" cy="511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886421"/>
              </p:ext>
            </p:extLst>
          </p:nvPr>
        </p:nvGraphicFramePr>
        <p:xfrm>
          <a:off x="1738720" y="3097418"/>
          <a:ext cx="1378557" cy="511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47640" imgH="241200" progId="Equation.DSMT4">
                  <p:embed/>
                </p:oleObj>
              </mc:Choice>
              <mc:Fallback>
                <p:oleObj name="Equation" r:id="rId9" imgW="647640" imgH="2412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720" y="3097418"/>
                        <a:ext cx="1378557" cy="5118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641737"/>
              </p:ext>
            </p:extLst>
          </p:nvPr>
        </p:nvGraphicFramePr>
        <p:xfrm>
          <a:off x="3993113" y="651927"/>
          <a:ext cx="811896" cy="513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80880" imgH="241200" progId="Equation.DSMT4">
                  <p:embed/>
                </p:oleObj>
              </mc:Choice>
              <mc:Fallback>
                <p:oleObj name="Equation" r:id="rId11" imgW="380880" imgH="2412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3113" y="651927"/>
                        <a:ext cx="811896" cy="513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682257"/>
              </p:ext>
            </p:extLst>
          </p:nvPr>
        </p:nvGraphicFramePr>
        <p:xfrm>
          <a:off x="3902629" y="1444092"/>
          <a:ext cx="1080941" cy="513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07960" imgH="241200" progId="Equation.DSMT4">
                  <p:embed/>
                </p:oleObj>
              </mc:Choice>
              <mc:Fallback>
                <p:oleObj name="Equation" r:id="rId13" imgW="507960" imgH="2412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629" y="1444092"/>
                        <a:ext cx="1080941" cy="5130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02645"/>
              </p:ext>
            </p:extLst>
          </p:nvPr>
        </p:nvGraphicFramePr>
        <p:xfrm>
          <a:off x="3904217" y="2155793"/>
          <a:ext cx="1188083" cy="513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58720" imgH="241200" progId="Equation.DSMT4">
                  <p:embed/>
                </p:oleObj>
              </mc:Choice>
              <mc:Fallback>
                <p:oleObj name="Equation" r:id="rId15" imgW="558720" imgH="2412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4217" y="2155793"/>
                        <a:ext cx="1188083" cy="513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303581"/>
              </p:ext>
            </p:extLst>
          </p:nvPr>
        </p:nvGraphicFramePr>
        <p:xfrm>
          <a:off x="3902629" y="2947957"/>
          <a:ext cx="1188083" cy="511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58720" imgH="241200" progId="Equation.DSMT4">
                  <p:embed/>
                </p:oleObj>
              </mc:Choice>
              <mc:Fallback>
                <p:oleObj name="Equation" r:id="rId17" imgW="558720" imgH="2412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629" y="2947957"/>
                        <a:ext cx="1188083" cy="5118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384821"/>
              </p:ext>
            </p:extLst>
          </p:nvPr>
        </p:nvGraphicFramePr>
        <p:xfrm>
          <a:off x="6132943" y="620853"/>
          <a:ext cx="1133321" cy="511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33160" imgH="241200" progId="Equation.DSMT4">
                  <p:embed/>
                </p:oleObj>
              </mc:Choice>
              <mc:Fallback>
                <p:oleObj name="Equation" r:id="rId19" imgW="533160" imgH="2412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2943" y="620853"/>
                        <a:ext cx="1133321" cy="5118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498558"/>
              </p:ext>
            </p:extLst>
          </p:nvPr>
        </p:nvGraphicFramePr>
        <p:xfrm>
          <a:off x="6039739" y="1413015"/>
          <a:ext cx="1188083" cy="511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58720" imgH="241200" progId="Equation.DSMT4">
                  <p:embed/>
                </p:oleObj>
              </mc:Choice>
              <mc:Fallback>
                <p:oleObj name="Equation" r:id="rId21" imgW="558720" imgH="24120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9739" y="1413015"/>
                        <a:ext cx="1188083" cy="5118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159641"/>
              </p:ext>
            </p:extLst>
          </p:nvPr>
        </p:nvGraphicFramePr>
        <p:xfrm>
          <a:off x="6274687" y="2188841"/>
          <a:ext cx="1078560" cy="513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07960" imgH="241200" progId="Equation.DSMT4">
                  <p:embed/>
                </p:oleObj>
              </mc:Choice>
              <mc:Fallback>
                <p:oleObj name="Equation" r:id="rId23" imgW="507960" imgH="2412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4687" y="2188841"/>
                        <a:ext cx="1078560" cy="5130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149361"/>
              </p:ext>
            </p:extLst>
          </p:nvPr>
        </p:nvGraphicFramePr>
        <p:xfrm>
          <a:off x="6185322" y="2982579"/>
          <a:ext cx="1080941" cy="513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07960" imgH="241200" progId="Equation.DSMT4">
                  <p:embed/>
                </p:oleObj>
              </mc:Choice>
              <mc:Fallback>
                <p:oleObj name="Equation" r:id="rId25" imgW="507960" imgH="2412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5322" y="2982579"/>
                        <a:ext cx="1080941" cy="5130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319364"/>
              </p:ext>
            </p:extLst>
          </p:nvPr>
        </p:nvGraphicFramePr>
        <p:xfrm>
          <a:off x="8194757" y="552623"/>
          <a:ext cx="1109512" cy="513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20560" imgH="241200" progId="Equation.DSMT4">
                  <p:embed/>
                </p:oleObj>
              </mc:Choice>
              <mc:Fallback>
                <p:oleObj name="Equation" r:id="rId27" imgW="520560" imgH="2412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4757" y="552623"/>
                        <a:ext cx="1109512" cy="5130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695976"/>
              </p:ext>
            </p:extLst>
          </p:nvPr>
        </p:nvGraphicFramePr>
        <p:xfrm>
          <a:off x="8140783" y="1344783"/>
          <a:ext cx="1242844" cy="511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83920" imgH="241200" progId="Equation.DSMT4">
                  <p:embed/>
                </p:oleObj>
              </mc:Choice>
              <mc:Fallback>
                <p:oleObj name="Equation" r:id="rId29" imgW="583920" imgH="2412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0783" y="1344783"/>
                        <a:ext cx="1242844" cy="5118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415497"/>
              </p:ext>
            </p:extLst>
          </p:nvPr>
        </p:nvGraphicFramePr>
        <p:xfrm>
          <a:off x="8231273" y="2071859"/>
          <a:ext cx="1107131" cy="511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20560" imgH="241200" progId="Equation.DSMT4">
                  <p:embed/>
                </p:oleObj>
              </mc:Choice>
              <mc:Fallback>
                <p:oleObj name="Equation" r:id="rId31" imgW="520560" imgH="2412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1273" y="2071859"/>
                        <a:ext cx="1107131" cy="5118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745876"/>
              </p:ext>
            </p:extLst>
          </p:nvPr>
        </p:nvGraphicFramePr>
        <p:xfrm>
          <a:off x="8260769" y="2894184"/>
          <a:ext cx="1160703" cy="565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45760" imgH="266400" progId="Equation.DSMT4">
                  <p:embed/>
                </p:oleObj>
              </mc:Choice>
              <mc:Fallback>
                <p:oleObj name="Equation" r:id="rId33" imgW="545760" imgH="2664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0769" y="2894184"/>
                        <a:ext cx="1160703" cy="5654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itle 1">
            <a:extLst>
              <a:ext uri="{FF2B5EF4-FFF2-40B4-BE49-F238E27FC236}">
                <a16:creationId xmlns:a16="http://schemas.microsoft.com/office/drawing/2014/main" id="{F67E3012-62E9-4F89-B56D-E2D7A1782F4A}"/>
              </a:ext>
            </a:extLst>
          </p:cNvPr>
          <p:cNvSpPr txBox="1">
            <a:spLocks/>
          </p:cNvSpPr>
          <p:nvPr/>
        </p:nvSpPr>
        <p:spPr>
          <a:xfrm>
            <a:off x="276225" y="3671338"/>
            <a:ext cx="10232448" cy="552529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400" dirty="0"/>
              <a:t>Ex: Given the area of the square, find the length of the side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D3B2096-BD81-44C3-8706-869D4A885F60}"/>
              </a:ext>
            </a:extLst>
          </p:cNvPr>
          <p:cNvSpPr/>
          <p:nvPr/>
        </p:nvSpPr>
        <p:spPr>
          <a:xfrm>
            <a:off x="1877499" y="4576784"/>
            <a:ext cx="1800000" cy="1800000"/>
          </a:xfrm>
          <a:prstGeom prst="rect">
            <a:avLst/>
          </a:prstGeom>
          <a:solidFill>
            <a:schemeClr val="accent1">
              <a:alpha val="21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74C5288F-1330-4694-A14D-85CF37EFD1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210938"/>
              </p:ext>
            </p:extLst>
          </p:nvPr>
        </p:nvGraphicFramePr>
        <p:xfrm>
          <a:off x="2089151" y="5392743"/>
          <a:ext cx="1379539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12520" imgH="203040" progId="Equation.DSMT4">
                  <p:embed/>
                </p:oleObj>
              </mc:Choice>
              <mc:Fallback>
                <p:oleObj name="Equation" r:id="rId35" imgW="81252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74C5288F-1330-4694-A14D-85CF37EFD1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1" y="5392743"/>
                        <a:ext cx="1379539" cy="344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35B68EF2-0699-4EF1-B00B-BE1CFB165680}"/>
              </a:ext>
            </a:extLst>
          </p:cNvPr>
          <p:cNvSpPr/>
          <p:nvPr/>
        </p:nvSpPr>
        <p:spPr>
          <a:xfrm>
            <a:off x="5773639" y="4587587"/>
            <a:ext cx="1800000" cy="1800000"/>
          </a:xfrm>
          <a:prstGeom prst="rect">
            <a:avLst/>
          </a:prstGeom>
          <a:solidFill>
            <a:schemeClr val="accent1">
              <a:alpha val="21000"/>
            </a:schemeClr>
          </a:solidFill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D314901-1F76-4039-AFBC-FE0E20636A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838091"/>
              </p:ext>
            </p:extLst>
          </p:nvPr>
        </p:nvGraphicFramePr>
        <p:xfrm>
          <a:off x="5994031" y="5242087"/>
          <a:ext cx="1359216" cy="668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799920" imgH="393480" progId="Equation.DSMT4">
                  <p:embed/>
                </p:oleObj>
              </mc:Choice>
              <mc:Fallback>
                <p:oleObj name="Equation" r:id="rId37" imgW="799920" imgH="393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AD314901-1F76-4039-AFBC-FE0E20636A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031" y="5242087"/>
                        <a:ext cx="1359216" cy="6688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CA3AC1A-1ED1-996E-B540-1736E96398E7}"/>
                  </a:ext>
                </a:extLst>
              </p14:cNvPr>
              <p14:cNvContentPartPr/>
              <p14:nvPr/>
            </p14:nvContentPartPr>
            <p14:xfrm>
              <a:off x="-1154847" y="363775"/>
              <a:ext cx="44640" cy="252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CA3AC1A-1ED1-996E-B540-1736E96398E7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-1163487" y="354775"/>
                <a:ext cx="62280" cy="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1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940CDCB3-B5EF-3FF8-38BE-E6FDA355B781}"/>
                  </a:ext>
                </a:extLst>
              </p14:cNvPr>
              <p14:cNvContentPartPr/>
              <p14:nvPr/>
            </p14:nvContentPartPr>
            <p14:xfrm>
              <a:off x="13061073" y="3523135"/>
              <a:ext cx="21960" cy="1476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940CDCB3-B5EF-3FF8-38BE-E6FDA355B781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13052073" y="3514135"/>
                <a:ext cx="39600" cy="32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3077A276-477E-37BB-487B-97C5837EAFB8}"/>
                  </a:ext>
                </a:extLst>
              </p14:cNvPr>
              <p14:cNvContentPartPr/>
              <p14:nvPr/>
            </p14:nvContentPartPr>
            <p14:xfrm>
              <a:off x="12940113" y="3785935"/>
              <a:ext cx="202680" cy="26280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3077A276-477E-37BB-487B-97C5837EAFB8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12931473" y="3777295"/>
                <a:ext cx="220320" cy="4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5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7E5A295C-27E6-4D27-590C-BB314D906556}"/>
                  </a:ext>
                </a:extLst>
              </p14:cNvPr>
              <p14:cNvContentPartPr/>
              <p14:nvPr/>
            </p14:nvContentPartPr>
            <p14:xfrm>
              <a:off x="13058913" y="3667495"/>
              <a:ext cx="16920" cy="36360"/>
            </p14:xfrm>
          </p:contentPart>
        </mc:Choice>
        <mc:Fallback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7E5A295C-27E6-4D27-590C-BB314D906556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13049913" y="3658495"/>
                <a:ext cx="34560" cy="5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9EAA3757-2BCE-3326-6269-10183067B6D5}"/>
                  </a:ext>
                </a:extLst>
              </p14:cNvPr>
              <p14:cNvContentPartPr/>
              <p14:nvPr/>
            </p14:nvContentPartPr>
            <p14:xfrm>
              <a:off x="-1222887" y="1821775"/>
              <a:ext cx="235440" cy="30168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9EAA3757-2BCE-3326-6269-10183067B6D5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-1231887" y="1812775"/>
                <a:ext cx="253080" cy="319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2331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6045" y="658583"/>
            <a:ext cx="2520000" cy="252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001118"/>
              </p:ext>
            </p:extLst>
          </p:nvPr>
        </p:nvGraphicFramePr>
        <p:xfrm>
          <a:off x="1121910" y="1510015"/>
          <a:ext cx="1789999" cy="880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99920" imgH="393480" progId="Equation.DSMT4">
                  <p:embed/>
                </p:oleObj>
              </mc:Choice>
              <mc:Fallback>
                <p:oleObj name="Equation" r:id="rId3" imgW="799920" imgH="393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1910" y="1510015"/>
                        <a:ext cx="1789999" cy="880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0" y="6581005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54061" y="584477"/>
            <a:ext cx="5341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dirty="0">
                <a:solidFill>
                  <a:srgbClr val="FF0000"/>
                </a:solidFill>
              </a:rPr>
              <a:t>The side length is equal to the square root of the area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971804"/>
              </p:ext>
            </p:extLst>
          </p:nvPr>
        </p:nvGraphicFramePr>
        <p:xfrm>
          <a:off x="4061717" y="1811779"/>
          <a:ext cx="1906967" cy="818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07960" imgH="215640" progId="Equation.DSMT4">
                  <p:embed/>
                </p:oleObj>
              </mc:Choice>
              <mc:Fallback>
                <p:oleObj name="Equation" r:id="rId5" imgW="507960" imgH="21564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1717" y="1811779"/>
                        <a:ext cx="1906967" cy="8180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227050"/>
              </p:ext>
            </p:extLst>
          </p:nvPr>
        </p:nvGraphicFramePr>
        <p:xfrm>
          <a:off x="4592342" y="2787655"/>
          <a:ext cx="1423987" cy="1196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33160" imgH="444240" progId="Equation.DSMT4">
                  <p:embed/>
                </p:oleObj>
              </mc:Choice>
              <mc:Fallback>
                <p:oleObj name="Equation" r:id="rId7" imgW="533160" imgH="44424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2342" y="2787655"/>
                        <a:ext cx="1423987" cy="11966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389280"/>
              </p:ext>
            </p:extLst>
          </p:nvPr>
        </p:nvGraphicFramePr>
        <p:xfrm>
          <a:off x="4658934" y="4131812"/>
          <a:ext cx="80010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20" imgH="393480" progId="Equation.DSMT4">
                  <p:embed/>
                </p:oleObj>
              </mc:Choice>
              <mc:Fallback>
                <p:oleObj name="Equation" r:id="rId9" imgW="342720" imgH="39348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8934" y="4131812"/>
                        <a:ext cx="800100" cy="925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951066"/>
              </p:ext>
            </p:extLst>
          </p:nvPr>
        </p:nvGraphicFramePr>
        <p:xfrm>
          <a:off x="5534885" y="4383089"/>
          <a:ext cx="14239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09480" imgH="177480" progId="Equation.DSMT4">
                  <p:embed/>
                </p:oleObj>
              </mc:Choice>
              <mc:Fallback>
                <p:oleObj name="Equation" r:id="rId11" imgW="609480" imgH="17748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885" y="4383089"/>
                        <a:ext cx="14239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72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88EF8-58EE-6EA3-7FFB-B420A5D867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8127" y="485779"/>
            <a:ext cx="11991975" cy="140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Indicate if each of the statement is either TRUE or FALSE: 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 If the square root an integer is real, then it must be positive: TRUE or FALSE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50F8840-65F3-A5B0-0EA7-F99686F50BC6}"/>
              </a:ext>
            </a:extLst>
          </p:cNvPr>
          <p:cNvSpPr txBox="1">
            <a:spLocks/>
          </p:cNvSpPr>
          <p:nvPr/>
        </p:nvSpPr>
        <p:spPr>
          <a:xfrm>
            <a:off x="209550" y="2924178"/>
            <a:ext cx="7715251" cy="5429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ii) Square root of 9 can be 3 or -3:  TRUE or FALSE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2F502FC-A4EA-1AA1-2990-8B1B7BBC9529}"/>
              </a:ext>
            </a:extLst>
          </p:cNvPr>
          <p:cNvSpPr txBox="1">
            <a:spLocks/>
          </p:cNvSpPr>
          <p:nvPr/>
        </p:nvSpPr>
        <p:spPr>
          <a:xfrm>
            <a:off x="247651" y="4638678"/>
            <a:ext cx="11563351" cy="542925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iii) You can square root numbers that are NOT perfect squares:  TRUE or FALSE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FFF412-C8C7-A068-271E-228D07B7292A}"/>
              </a:ext>
            </a:extLst>
          </p:cNvPr>
          <p:cNvSpPr txBox="1"/>
          <p:nvPr/>
        </p:nvSpPr>
        <p:spPr>
          <a:xfrm>
            <a:off x="247650" y="1838328"/>
            <a:ext cx="10668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>
                <a:solidFill>
                  <a:srgbClr val="FF0000"/>
                </a:solidFill>
              </a:rPr>
              <a:t>This is true in general, but with one exception.  The square root of zero is zero, but zero is NOT positive.  So therefore the statement is FALSE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452CB4-4C5F-04AD-5F19-2C1B15444527}"/>
              </a:ext>
            </a:extLst>
          </p:cNvPr>
          <p:cNvSpPr txBox="1"/>
          <p:nvPr/>
        </p:nvSpPr>
        <p:spPr>
          <a:xfrm>
            <a:off x="219075" y="3467103"/>
            <a:ext cx="1066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FALSE, square root of 9 can ONLY be positive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46159F-664D-3D0F-B9AE-B9F0F601E0DE}"/>
              </a:ext>
            </a:extLst>
          </p:cNvPr>
          <p:cNvSpPr txBox="1"/>
          <p:nvPr/>
        </p:nvSpPr>
        <p:spPr>
          <a:xfrm>
            <a:off x="190501" y="5067304"/>
            <a:ext cx="10668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TRUE.  If you square root a positive number that is not a perfect square, it can be rational or irrational.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E024E8-2A92-B836-3DA4-C56F13A5909E}"/>
              </a:ext>
            </a:extLst>
          </p:cNvPr>
          <p:cNvSpPr txBox="1"/>
          <p:nvPr/>
        </p:nvSpPr>
        <p:spPr>
          <a:xfrm>
            <a:off x="180975" y="5953128"/>
            <a:ext cx="1066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If you square root a negative number, it becomes “imaginary”</a:t>
            </a:r>
          </a:p>
        </p:txBody>
      </p:sp>
    </p:spTree>
    <p:extLst>
      <p:ext uri="{BB962C8B-B14F-4D97-AF65-F5344CB8AC3E}">
        <p14:creationId xmlns:p14="http://schemas.microsoft.com/office/powerpoint/2010/main" val="323235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A8813-540A-B4D0-2B4A-F930A0A91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43" y="274641"/>
            <a:ext cx="10219559" cy="671293"/>
          </a:xfrm>
        </p:spPr>
        <p:txBody>
          <a:bodyPr>
            <a:normAutofit/>
          </a:bodyPr>
          <a:lstStyle/>
          <a:p>
            <a:r>
              <a:rPr lang="en-US" dirty="0"/>
              <a:t>Estimating a Square Root: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9AA83-9063-6096-CD3C-43AB187548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5462" y="992127"/>
            <a:ext cx="11443139" cy="1404235"/>
          </a:xfrm>
        </p:spPr>
        <p:txBody>
          <a:bodyPr/>
          <a:lstStyle/>
          <a:p>
            <a:r>
              <a:rPr lang="en-US" dirty="0"/>
              <a:t>If we square root an integer that is NOT a perfect square, estimate the value of the root by using perfect squares closest to it</a:t>
            </a:r>
          </a:p>
          <a:p>
            <a:r>
              <a:rPr lang="en-US" dirty="0"/>
              <a:t>Do this by drawing a number line!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F1F1106F-8992-9BB4-33DD-86E81DA4690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8088" y="2453067"/>
                <a:ext cx="11443139" cy="605444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Ie: Estimate the value of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110</m:t>
                        </m:r>
                      </m:e>
                    </m:ra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F1F1106F-8992-9BB4-33DD-86E81DA469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088" y="2453067"/>
                <a:ext cx="11443139" cy="605444"/>
              </a:xfrm>
              <a:prstGeom prst="rect">
                <a:avLst/>
              </a:prstGeom>
              <a:blipFill>
                <a:blip r:embed="rId2"/>
                <a:stretch>
                  <a:fillRect l="-266" t="-2000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4014612-E112-0A3D-C915-BB63425E9E83}"/>
              </a:ext>
            </a:extLst>
          </p:cNvPr>
          <p:cNvCxnSpPr/>
          <p:nvPr/>
        </p:nvCxnSpPr>
        <p:spPr>
          <a:xfrm>
            <a:off x="437057" y="3773215"/>
            <a:ext cx="7512269" cy="0"/>
          </a:xfrm>
          <a:prstGeom prst="line">
            <a:avLst/>
          </a:prstGeom>
          <a:ln w="444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DF6EA49-AF60-72DE-D35F-225FD66EF9AF}"/>
              </a:ext>
            </a:extLst>
          </p:cNvPr>
          <p:cNvSpPr txBox="1"/>
          <p:nvPr/>
        </p:nvSpPr>
        <p:spPr>
          <a:xfrm>
            <a:off x="7387595" y="1724721"/>
            <a:ext cx="41643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Start by </a:t>
            </a:r>
            <a:r>
              <a:rPr lang="en-US" sz="2400" dirty="0" err="1">
                <a:solidFill>
                  <a:srgbClr val="FF0000"/>
                </a:solidFill>
              </a:rPr>
              <a:t>drawng</a:t>
            </a:r>
            <a:r>
              <a:rPr lang="en-US" sz="2400" dirty="0">
                <a:solidFill>
                  <a:srgbClr val="FF0000"/>
                </a:solidFill>
              </a:rPr>
              <a:t> a number line and the two perfect squares “greater” &amp; “less” than the value given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911EBA7-92C5-5D86-2D02-AF519E78B2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383267"/>
              </p:ext>
            </p:extLst>
          </p:nvPr>
        </p:nvGraphicFramePr>
        <p:xfrm>
          <a:off x="5850892" y="3899647"/>
          <a:ext cx="1291591" cy="757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215640" progId="Equation.DSMT4">
                  <p:embed/>
                </p:oleObj>
              </mc:Choice>
              <mc:Fallback>
                <p:oleObj name="Equation" r:id="rId3" imgW="368280" imgH="215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911EBA7-92C5-5D86-2D02-AF519E78B2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50892" y="3899647"/>
                        <a:ext cx="1291591" cy="7571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6C3835-F73B-B66F-73FA-AFE7451A1C5C}"/>
              </a:ext>
            </a:extLst>
          </p:cNvPr>
          <p:cNvCxnSpPr/>
          <p:nvPr/>
        </p:nvCxnSpPr>
        <p:spPr>
          <a:xfrm>
            <a:off x="6614160" y="3616960"/>
            <a:ext cx="0" cy="32512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76874C7-A11A-E1C8-3444-62F7FD2633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79405"/>
              </p:ext>
            </p:extLst>
          </p:nvPr>
        </p:nvGraphicFramePr>
        <p:xfrm>
          <a:off x="699771" y="3800475"/>
          <a:ext cx="1290639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228600" progId="Equation.DSMT4">
                  <p:embed/>
                </p:oleObj>
              </mc:Choice>
              <mc:Fallback>
                <p:oleObj name="Equation" r:id="rId5" imgW="36828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76874C7-A11A-E1C8-3444-62F7FD2633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9771" y="3800475"/>
                        <a:ext cx="1290639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FB2D3AF-9624-DB57-463C-A20C2A29028A}"/>
              </a:ext>
            </a:extLst>
          </p:cNvPr>
          <p:cNvCxnSpPr/>
          <p:nvPr/>
        </p:nvCxnSpPr>
        <p:spPr>
          <a:xfrm>
            <a:off x="-30699" y="3549571"/>
            <a:ext cx="0" cy="32512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A52B7BE-EEF8-FF27-7784-6354F24506A2}"/>
              </a:ext>
            </a:extLst>
          </p:cNvPr>
          <p:cNvSpPr txBox="1"/>
          <p:nvPr/>
        </p:nvSpPr>
        <p:spPr>
          <a:xfrm>
            <a:off x="7494275" y="3342776"/>
            <a:ext cx="41643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Get the value of each SQ rt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D0C958D-0359-7CA5-6D17-A3E61B41E5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798003"/>
              </p:ext>
            </p:extLst>
          </p:nvPr>
        </p:nvGraphicFramePr>
        <p:xfrm>
          <a:off x="6292851" y="2832103"/>
          <a:ext cx="577851" cy="579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4880" imgH="164880" progId="Equation.DSMT4">
                  <p:embed/>
                </p:oleObj>
              </mc:Choice>
              <mc:Fallback>
                <p:oleObj name="Equation" r:id="rId7" imgW="164880" imgH="1648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D0C958D-0359-7CA5-6D17-A3E61B41E5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92851" y="2832103"/>
                        <a:ext cx="577851" cy="5794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B4855C0-7266-720E-9920-DA0E631A20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41062"/>
              </p:ext>
            </p:extLst>
          </p:nvPr>
        </p:nvGraphicFramePr>
        <p:xfrm>
          <a:off x="1182689" y="2968625"/>
          <a:ext cx="62230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480" imgH="177480" progId="Equation.DSMT4">
                  <p:embed/>
                </p:oleObj>
              </mc:Choice>
              <mc:Fallback>
                <p:oleObj name="Equation" r:id="rId9" imgW="17748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B4855C0-7266-720E-9920-DA0E631A20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82689" y="2968625"/>
                        <a:ext cx="62230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8F938F35-F20D-EFCB-BD03-E01580C0A3EF}"/>
              </a:ext>
            </a:extLst>
          </p:cNvPr>
          <p:cNvSpPr txBox="1"/>
          <p:nvPr/>
        </p:nvSpPr>
        <p:spPr>
          <a:xfrm>
            <a:off x="7494275" y="3899648"/>
            <a:ext cx="4164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110 is in the middle between 100 and 121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A5C68A8-4C9A-B911-B911-05FA45C1B186}"/>
                  </a:ext>
                </a:extLst>
              </p:cNvPr>
              <p:cNvSpPr txBox="1"/>
              <p:nvPr/>
            </p:nvSpPr>
            <p:spPr>
              <a:xfrm>
                <a:off x="7494274" y="4825847"/>
                <a:ext cx="4164329" cy="12351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FF0000"/>
                    </a:solidFill>
                  </a:rPr>
                  <a:t>A good estimate for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110</m:t>
                        </m:r>
                      </m:e>
                    </m:rad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would be in the middle around 10.5</a:t>
                </a: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A5C68A8-4C9A-B911-B911-05FA45C1B1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4274" y="4825847"/>
                <a:ext cx="4164329" cy="1235146"/>
              </a:xfrm>
              <a:prstGeom prst="rect">
                <a:avLst/>
              </a:prstGeom>
              <a:blipFill>
                <a:blip r:embed="rId11"/>
                <a:stretch>
                  <a:fillRect t="-3960" r="-4094" b="-108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365BA1E-4FF8-671A-24CA-B884F36907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497364"/>
              </p:ext>
            </p:extLst>
          </p:nvPr>
        </p:nvGraphicFramePr>
        <p:xfrm>
          <a:off x="346843" y="4730641"/>
          <a:ext cx="271462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228600" progId="Equation.DSMT4">
                  <p:embed/>
                </p:oleObj>
              </mc:Choice>
              <mc:Fallback>
                <p:oleObj name="Equation" r:id="rId12" imgW="77436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A365BA1E-4FF8-671A-24CA-B884F36907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46843" y="4730641"/>
                        <a:ext cx="2714625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183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3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BAFF2-5FDD-69B0-619F-87B865301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9956800" cy="568643"/>
          </a:xfrm>
        </p:spPr>
        <p:txBody>
          <a:bodyPr/>
          <a:lstStyle/>
          <a:p>
            <a:r>
              <a:rPr lang="en-US" dirty="0"/>
              <a:t>Estimating Large Square Roots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E029F-8D25-DF71-0563-F44AFADE520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5120" y="924560"/>
            <a:ext cx="11287760" cy="965200"/>
          </a:xfrm>
        </p:spPr>
        <p:txBody>
          <a:bodyPr/>
          <a:lstStyle/>
          <a:p>
            <a:r>
              <a:rPr lang="en-US" dirty="0"/>
              <a:t>Suppose you want to estimate a square root with 5, 6, or more digits, place the digits into “pairs” starting from the decimal on the right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482CF52-0073-2AE5-994A-EE273682D6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281024"/>
              </p:ext>
            </p:extLst>
          </p:nvPr>
        </p:nvGraphicFramePr>
        <p:xfrm>
          <a:off x="742950" y="3932558"/>
          <a:ext cx="5353051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228600" progId="Equation.DSMT4">
                  <p:embed/>
                </p:oleObj>
              </mc:Choice>
              <mc:Fallback>
                <p:oleObj name="Equation" r:id="rId2" imgW="106668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482CF52-0073-2AE5-994A-EE273682D6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42950" y="3932558"/>
                        <a:ext cx="5353051" cy="1147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ight Brace 4">
            <a:extLst>
              <a:ext uri="{FF2B5EF4-FFF2-40B4-BE49-F238E27FC236}">
                <a16:creationId xmlns:a16="http://schemas.microsoft.com/office/drawing/2014/main" id="{CDBF96D9-D72D-99D8-BD6E-D92F66D5A67F}"/>
              </a:ext>
            </a:extLst>
          </p:cNvPr>
          <p:cNvSpPr/>
          <p:nvPr/>
        </p:nvSpPr>
        <p:spPr>
          <a:xfrm rot="5400000">
            <a:off x="5388613" y="4569460"/>
            <a:ext cx="299719" cy="721360"/>
          </a:xfrm>
          <a:prstGeom prst="rightBrace">
            <a:avLst>
              <a:gd name="adj1" fmla="val 32333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FEC6193-5383-6041-4B3D-D1E66BF30E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203028"/>
              </p:ext>
            </p:extLst>
          </p:nvPr>
        </p:nvGraphicFramePr>
        <p:xfrm>
          <a:off x="5262563" y="4930143"/>
          <a:ext cx="636588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177480" progId="Equation.DSMT4">
                  <p:embed/>
                </p:oleObj>
              </mc:Choice>
              <mc:Fallback>
                <p:oleObj name="Equation" r:id="rId4" imgW="1267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FEC6193-5383-6041-4B3D-D1E66BF30E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62563" y="4930143"/>
                        <a:ext cx="636588" cy="890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D86EF2B-EEF1-5A42-D690-63962C919052}"/>
              </a:ext>
            </a:extLst>
          </p:cNvPr>
          <p:cNvSpPr txBox="1">
            <a:spLocks/>
          </p:cNvSpPr>
          <p:nvPr/>
        </p:nvSpPr>
        <p:spPr>
          <a:xfrm>
            <a:off x="325120" y="1910080"/>
            <a:ext cx="11287760" cy="965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Turn each pair into “zeroes” until you have only 2 or 3 digits remaining on the left!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487198C4-12CC-6655-9135-02EB5FA80FA7}"/>
              </a:ext>
            </a:extLst>
          </p:cNvPr>
          <p:cNvSpPr/>
          <p:nvPr/>
        </p:nvSpPr>
        <p:spPr>
          <a:xfrm rot="5400000">
            <a:off x="4612345" y="4569459"/>
            <a:ext cx="299719" cy="721360"/>
          </a:xfrm>
          <a:prstGeom prst="rightBrace">
            <a:avLst>
              <a:gd name="adj1" fmla="val 32333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E086ACD-41BC-A1BD-968A-9546AE5DEE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33961"/>
              </p:ext>
            </p:extLst>
          </p:nvPr>
        </p:nvGraphicFramePr>
        <p:xfrm>
          <a:off x="4486295" y="4930142"/>
          <a:ext cx="636588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0" imgH="177480" progId="Equation.DSMT4">
                  <p:embed/>
                </p:oleObj>
              </mc:Choice>
              <mc:Fallback>
                <p:oleObj name="Equation" r:id="rId6" imgW="1267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E086ACD-41BC-A1BD-968A-9546AE5DEE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86295" y="4930142"/>
                        <a:ext cx="636588" cy="890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Brace 9">
            <a:extLst>
              <a:ext uri="{FF2B5EF4-FFF2-40B4-BE49-F238E27FC236}">
                <a16:creationId xmlns:a16="http://schemas.microsoft.com/office/drawing/2014/main" id="{3CE483DB-D0F2-08BE-457B-B8B8D13A40E5}"/>
              </a:ext>
            </a:extLst>
          </p:cNvPr>
          <p:cNvSpPr/>
          <p:nvPr/>
        </p:nvSpPr>
        <p:spPr>
          <a:xfrm rot="5400000">
            <a:off x="3846237" y="4579619"/>
            <a:ext cx="299719" cy="721360"/>
          </a:xfrm>
          <a:prstGeom prst="rightBrace">
            <a:avLst>
              <a:gd name="adj1" fmla="val 32333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CF80E81-6E4B-380B-0549-B554FE86C6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521633"/>
              </p:ext>
            </p:extLst>
          </p:nvPr>
        </p:nvGraphicFramePr>
        <p:xfrm>
          <a:off x="3720187" y="4940301"/>
          <a:ext cx="636588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77480" progId="Equation.DSMT4">
                  <p:embed/>
                </p:oleObj>
              </mc:Choice>
              <mc:Fallback>
                <p:oleObj name="Equation" r:id="rId7" imgW="1267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CF80E81-6E4B-380B-0549-B554FE86C6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20187" y="4940301"/>
                        <a:ext cx="636588" cy="890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ight Brace 11">
            <a:extLst>
              <a:ext uri="{FF2B5EF4-FFF2-40B4-BE49-F238E27FC236}">
                <a16:creationId xmlns:a16="http://schemas.microsoft.com/office/drawing/2014/main" id="{DB1D47E5-5789-0706-E1DA-5B4FA62E673E}"/>
              </a:ext>
            </a:extLst>
          </p:cNvPr>
          <p:cNvSpPr/>
          <p:nvPr/>
        </p:nvSpPr>
        <p:spPr>
          <a:xfrm rot="5400000">
            <a:off x="3090289" y="4569457"/>
            <a:ext cx="299719" cy="721360"/>
          </a:xfrm>
          <a:prstGeom prst="rightBrace">
            <a:avLst>
              <a:gd name="adj1" fmla="val 32333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73A1D5E-6CEE-9047-936A-F4D70A7713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3755786"/>
              </p:ext>
            </p:extLst>
          </p:nvPr>
        </p:nvGraphicFramePr>
        <p:xfrm>
          <a:off x="2964239" y="4930139"/>
          <a:ext cx="636588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77480" progId="Equation.DSMT4">
                  <p:embed/>
                </p:oleObj>
              </mc:Choice>
              <mc:Fallback>
                <p:oleObj name="Equation" r:id="rId8" imgW="12672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73A1D5E-6CEE-9047-936A-F4D70A7713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64239" y="4930139"/>
                        <a:ext cx="636588" cy="890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Brace 13">
            <a:extLst>
              <a:ext uri="{FF2B5EF4-FFF2-40B4-BE49-F238E27FC236}">
                <a16:creationId xmlns:a16="http://schemas.microsoft.com/office/drawing/2014/main" id="{6242C251-C0BD-6FBC-EA7B-C2C664B76518}"/>
              </a:ext>
            </a:extLst>
          </p:cNvPr>
          <p:cNvSpPr/>
          <p:nvPr/>
        </p:nvSpPr>
        <p:spPr>
          <a:xfrm rot="5400000">
            <a:off x="2334341" y="4559296"/>
            <a:ext cx="299719" cy="721360"/>
          </a:xfrm>
          <a:prstGeom prst="rightBrace">
            <a:avLst>
              <a:gd name="adj1" fmla="val 32333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411A306-69FD-72E0-FD5E-8754EB6193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771633"/>
              </p:ext>
            </p:extLst>
          </p:nvPr>
        </p:nvGraphicFramePr>
        <p:xfrm>
          <a:off x="2208291" y="4919979"/>
          <a:ext cx="636588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411A306-69FD-72E0-FD5E-8754EB6193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08291" y="4919979"/>
                        <a:ext cx="636588" cy="890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9C078FF-1498-6513-80DE-CF1C0CF98CE9}"/>
              </a:ext>
            </a:extLst>
          </p:cNvPr>
          <p:cNvSpPr txBox="1">
            <a:spLocks/>
          </p:cNvSpPr>
          <p:nvPr/>
        </p:nvSpPr>
        <p:spPr>
          <a:xfrm>
            <a:off x="304800" y="2783840"/>
            <a:ext cx="11287760" cy="965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For the last “pair” estimate it by using perfect squares that are close to it</a:t>
            </a:r>
          </a:p>
        </p:txBody>
      </p:sp>
      <p:sp>
        <p:nvSpPr>
          <p:cNvPr id="17" name="Right Brace 16">
            <a:extLst>
              <a:ext uri="{FF2B5EF4-FFF2-40B4-BE49-F238E27FC236}">
                <a16:creationId xmlns:a16="http://schemas.microsoft.com/office/drawing/2014/main" id="{3E31910F-3FA1-8EBE-B4AD-E74DD4DA9979}"/>
              </a:ext>
            </a:extLst>
          </p:cNvPr>
          <p:cNvSpPr/>
          <p:nvPr/>
        </p:nvSpPr>
        <p:spPr>
          <a:xfrm rot="5400000">
            <a:off x="1573313" y="4579619"/>
            <a:ext cx="299719" cy="721360"/>
          </a:xfrm>
          <a:prstGeom prst="rightBrace">
            <a:avLst>
              <a:gd name="adj1" fmla="val 32333"/>
              <a:gd name="adj2" fmla="val 50000"/>
            </a:avLst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B976F69-82A1-4BA3-84C6-5503DAC1C0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475821"/>
              </p:ext>
            </p:extLst>
          </p:nvPr>
        </p:nvGraphicFramePr>
        <p:xfrm>
          <a:off x="1469391" y="4920301"/>
          <a:ext cx="573088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B976F69-82A1-4BA3-84C6-5503DAC1C0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69391" y="4920301"/>
                        <a:ext cx="573088" cy="890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85C8C453-7D2D-FAC7-EA4E-0DE180DFE8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758953"/>
              </p:ext>
            </p:extLst>
          </p:nvPr>
        </p:nvGraphicFramePr>
        <p:xfrm>
          <a:off x="5969003" y="4072574"/>
          <a:ext cx="337502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203040" progId="Equation.DSMT4">
                  <p:embed/>
                </p:oleObj>
              </mc:Choice>
              <mc:Fallback>
                <p:oleObj name="Equation" r:id="rId12" imgW="67284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85C8C453-7D2D-FAC7-EA4E-0DE180DFE8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969003" y="4072574"/>
                        <a:ext cx="3375025" cy="1017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C1D54B4A-9189-E582-8E32-95533918FDB0}"/>
              </a:ext>
            </a:extLst>
          </p:cNvPr>
          <p:cNvSpPr txBox="1">
            <a:spLocks/>
          </p:cNvSpPr>
          <p:nvPr/>
        </p:nvSpPr>
        <p:spPr>
          <a:xfrm>
            <a:off x="248480" y="3403380"/>
            <a:ext cx="11287760" cy="965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Since 63 is less than 64, a better estimate would be something “smaller”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189510BA-AC18-B390-53EA-43A0E1BDC0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058778"/>
              </p:ext>
            </p:extLst>
          </p:nvPr>
        </p:nvGraphicFramePr>
        <p:xfrm>
          <a:off x="5978942" y="4920307"/>
          <a:ext cx="337502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72840" imgH="203040" progId="Equation.DSMT4">
                  <p:embed/>
                </p:oleObj>
              </mc:Choice>
              <mc:Fallback>
                <p:oleObj name="Equation" r:id="rId14" imgW="67284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189510BA-AC18-B390-53EA-43A0E1BDC0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978942" y="4920307"/>
                        <a:ext cx="3375025" cy="1017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0129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10" grpId="0" animBg="1"/>
      <p:bldP spid="12" grpId="0" animBg="1"/>
      <p:bldP spid="14" grpId="0" animBg="1"/>
      <p:bldP spid="16" grpId="0"/>
      <p:bldP spid="17" grpId="0" animBg="1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84CE2-0B73-FF23-FE8A-FACEDD689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42" y="274641"/>
            <a:ext cx="11380303" cy="679519"/>
          </a:xfrm>
        </p:spPr>
        <p:txBody>
          <a:bodyPr/>
          <a:lstStyle/>
          <a:p>
            <a:r>
              <a:rPr lang="en-US" dirty="0"/>
              <a:t>Practice: Estimate each of the following SQ Roots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7C74B6E-A529-26A3-97CD-B91D592B5A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866218"/>
              </p:ext>
            </p:extLst>
          </p:nvPr>
        </p:nvGraphicFramePr>
        <p:xfrm>
          <a:off x="238542" y="1081504"/>
          <a:ext cx="1915569" cy="866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241200" progId="Equation.DSMT4">
                  <p:embed/>
                </p:oleObj>
              </mc:Choice>
              <mc:Fallback>
                <p:oleObj name="Equation" r:id="rId2" imgW="53316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7C74B6E-A529-26A3-97CD-B91D592B5A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8542" y="1081504"/>
                        <a:ext cx="1915569" cy="8665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321ACA1-752B-DD25-216F-3AE02304C9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237696"/>
              </p:ext>
            </p:extLst>
          </p:nvPr>
        </p:nvGraphicFramePr>
        <p:xfrm>
          <a:off x="4330701" y="1081092"/>
          <a:ext cx="2008188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720" imgH="241200" progId="Equation.DSMT4">
                  <p:embed/>
                </p:oleObj>
              </mc:Choice>
              <mc:Fallback>
                <p:oleObj name="Equation" r:id="rId4" imgW="55872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321ACA1-752B-DD25-216F-3AE02304C9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30701" y="1081092"/>
                        <a:ext cx="2008188" cy="866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A801E87-67B4-FFE8-10FB-E62D534F49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802852"/>
              </p:ext>
            </p:extLst>
          </p:nvPr>
        </p:nvGraphicFramePr>
        <p:xfrm>
          <a:off x="8337551" y="1100141"/>
          <a:ext cx="2236788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241200" progId="Equation.DSMT4">
                  <p:embed/>
                </p:oleObj>
              </mc:Choice>
              <mc:Fallback>
                <p:oleObj name="Equation" r:id="rId6" imgW="62208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A801E87-67B4-FFE8-10FB-E62D534F49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37551" y="1100141"/>
                        <a:ext cx="2236788" cy="866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E2C3ABD-C364-D494-057D-BEA8C7E7E9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987319"/>
              </p:ext>
            </p:extLst>
          </p:nvPr>
        </p:nvGraphicFramePr>
        <p:xfrm>
          <a:off x="125412" y="3757616"/>
          <a:ext cx="4332288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41200" progId="Equation.DSMT4">
                  <p:embed/>
                </p:oleObj>
              </mc:Choice>
              <mc:Fallback>
                <p:oleObj name="Equation" r:id="rId8" imgW="1206360" imgH="241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E2C3ABD-C364-D494-057D-BEA8C7E7E9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5412" y="3757616"/>
                        <a:ext cx="4332288" cy="866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B15561C-6C6E-E99E-E6C7-0BA63F0A6F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854769"/>
              </p:ext>
            </p:extLst>
          </p:nvPr>
        </p:nvGraphicFramePr>
        <p:xfrm>
          <a:off x="6211891" y="3757616"/>
          <a:ext cx="4198937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68200" imgH="241200" progId="Equation.DSMT4">
                  <p:embed/>
                </p:oleObj>
              </mc:Choice>
              <mc:Fallback>
                <p:oleObj name="Equation" r:id="rId10" imgW="1168200" imgH="2412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B15561C-6C6E-E99E-E6C7-0BA63F0A6F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211891" y="3757616"/>
                        <a:ext cx="4198937" cy="866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6608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974E8-49C8-3AA0-17E8-B95EA1F23DF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0526" y="257175"/>
            <a:ext cx="11096625" cy="609600"/>
          </a:xfrm>
        </p:spPr>
        <p:txBody>
          <a:bodyPr/>
          <a:lstStyle/>
          <a:p>
            <a:r>
              <a:rPr lang="en-US" dirty="0"/>
              <a:t>Indicate TRUE or FALSE for each statement: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909E47-5369-81BC-ED83-312FD4C1E0E7}"/>
              </a:ext>
            </a:extLst>
          </p:cNvPr>
          <p:cNvSpPr txBox="1">
            <a:spLocks/>
          </p:cNvSpPr>
          <p:nvPr/>
        </p:nvSpPr>
        <p:spPr>
          <a:xfrm>
            <a:off x="161926" y="904875"/>
            <a:ext cx="11096625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Any integer with an exponent of two is a perfect square: TRUE or FALSE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AFF7A65-495E-3A16-D557-0E28C9DCA288}"/>
              </a:ext>
            </a:extLst>
          </p:cNvPr>
          <p:cNvSpPr txBox="1">
            <a:spLocks/>
          </p:cNvSpPr>
          <p:nvPr/>
        </p:nvSpPr>
        <p:spPr>
          <a:xfrm>
            <a:off x="161926" y="2238377"/>
            <a:ext cx="11096625" cy="128587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ii) Any integer with an exponent of ‘negative two” is a square root: </a:t>
            </a:r>
            <a:br>
              <a:rPr lang="en-US" dirty="0"/>
            </a:br>
            <a:r>
              <a:rPr lang="en-US" dirty="0"/>
              <a:t>                                                                                                  TRUE or FALSE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5EF2BEC-BBB4-B825-614C-99B551858D65}"/>
              </a:ext>
            </a:extLst>
          </p:cNvPr>
          <p:cNvSpPr txBox="1">
            <a:spLocks/>
          </p:cNvSpPr>
          <p:nvPr/>
        </p:nvSpPr>
        <p:spPr>
          <a:xfrm>
            <a:off x="161926" y="3676651"/>
            <a:ext cx="11096625" cy="128587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iii) Any integer with an exponent of ‘one-half” is a square root: </a:t>
            </a:r>
            <a:br>
              <a:rPr lang="en-US" dirty="0"/>
            </a:br>
            <a:r>
              <a:rPr lang="en-US" dirty="0"/>
              <a:t>                                                                                                  TRUE or FALSE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8EA50DF-A83D-F509-9701-F402C626A8E5}"/>
              </a:ext>
            </a:extLst>
          </p:cNvPr>
          <p:cNvSpPr txBox="1">
            <a:spLocks/>
          </p:cNvSpPr>
          <p:nvPr/>
        </p:nvSpPr>
        <p:spPr>
          <a:xfrm>
            <a:off x="152402" y="5267326"/>
            <a:ext cx="11096625" cy="128587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iv) If you “Square” any integer and then “square root” afterwards, you always get back the same integer                                                       TRUE or FALSE</a:t>
            </a:r>
          </a:p>
        </p:txBody>
      </p:sp>
    </p:spTree>
    <p:extLst>
      <p:ext uri="{BB962C8B-B14F-4D97-AF65-F5344CB8AC3E}">
        <p14:creationId xmlns:p14="http://schemas.microsoft.com/office/powerpoint/2010/main" val="2308675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0768" y="122985"/>
            <a:ext cx="7467600" cy="634083"/>
          </a:xfrm>
        </p:spPr>
        <p:txBody>
          <a:bodyPr/>
          <a:lstStyle/>
          <a:p>
            <a:r>
              <a:rPr lang="en-CA" dirty="0"/>
              <a:t>Zero Exponents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9551" y="875953"/>
            <a:ext cx="11001375" cy="936104"/>
          </a:xfrm>
        </p:spPr>
        <p:txBody>
          <a:bodyPr>
            <a:normAutofit/>
          </a:bodyPr>
          <a:lstStyle/>
          <a:p>
            <a:r>
              <a:rPr lang="en-CA" sz="2300" dirty="0"/>
              <a:t>When a number has an exponent of zero, the value will be equal to one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924758"/>
              </p:ext>
            </p:extLst>
          </p:nvPr>
        </p:nvGraphicFramePr>
        <p:xfrm>
          <a:off x="1847531" y="1812061"/>
          <a:ext cx="743871" cy="51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1960" imgH="203040" progId="Equation.DSMT4">
                  <p:embed/>
                </p:oleObj>
              </mc:Choice>
              <mc:Fallback>
                <p:oleObj name="Equation" r:id="rId3" imgW="29196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531" y="1812061"/>
                        <a:ext cx="743871" cy="517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353291"/>
              </p:ext>
            </p:extLst>
          </p:nvPr>
        </p:nvGraphicFramePr>
        <p:xfrm>
          <a:off x="2652419" y="1884069"/>
          <a:ext cx="2270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8560" imgH="164880" progId="Equation.DSMT4">
                  <p:embed/>
                </p:oleObj>
              </mc:Choice>
              <mc:Fallback>
                <p:oleObj name="Equation" r:id="rId5" imgW="88560" imgH="1648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419" y="1884069"/>
                        <a:ext cx="2270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583783"/>
              </p:ext>
            </p:extLst>
          </p:nvPr>
        </p:nvGraphicFramePr>
        <p:xfrm>
          <a:off x="3478962" y="1827217"/>
          <a:ext cx="93821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280" imgH="190440" progId="Equation.DSMT4">
                  <p:embed/>
                </p:oleObj>
              </mc:Choice>
              <mc:Fallback>
                <p:oleObj name="Equation" r:id="rId7" imgW="368280" imgH="1904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962" y="1827217"/>
                        <a:ext cx="938213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242083"/>
              </p:ext>
            </p:extLst>
          </p:nvPr>
        </p:nvGraphicFramePr>
        <p:xfrm>
          <a:off x="4380611" y="1884069"/>
          <a:ext cx="2270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8560" imgH="164880" progId="Equation.DSMT4">
                  <p:embed/>
                </p:oleObj>
              </mc:Choice>
              <mc:Fallback>
                <p:oleObj name="Equation" r:id="rId9" imgW="88560" imgH="1648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0611" y="1884069"/>
                        <a:ext cx="2270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735611"/>
              </p:ext>
            </p:extLst>
          </p:nvPr>
        </p:nvGraphicFramePr>
        <p:xfrm>
          <a:off x="5111357" y="1805510"/>
          <a:ext cx="2136775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38080" imgH="228600" progId="Equation.DSMT4">
                  <p:embed/>
                </p:oleObj>
              </mc:Choice>
              <mc:Fallback>
                <p:oleObj name="Equation" r:id="rId11" imgW="838080" imgH="2286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357" y="1805510"/>
                        <a:ext cx="2136775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550728"/>
              </p:ext>
            </p:extLst>
          </p:nvPr>
        </p:nvGraphicFramePr>
        <p:xfrm>
          <a:off x="7237141" y="1909991"/>
          <a:ext cx="2270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560" imgH="164880" progId="Equation.DSMT4">
                  <p:embed/>
                </p:oleObj>
              </mc:Choice>
              <mc:Fallback>
                <p:oleObj name="Equation" r:id="rId13" imgW="88560" imgH="1648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7141" y="1909991"/>
                        <a:ext cx="2270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13037"/>
              </p:ext>
            </p:extLst>
          </p:nvPr>
        </p:nvGraphicFramePr>
        <p:xfrm>
          <a:off x="7890398" y="1714500"/>
          <a:ext cx="187801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279360" progId="Equation.DSMT4">
                  <p:embed/>
                </p:oleObj>
              </mc:Choice>
              <mc:Fallback>
                <p:oleObj name="Equation" r:id="rId14" imgW="736560" imgH="27936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0398" y="1714500"/>
                        <a:ext cx="1878013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1775"/>
              </p:ext>
            </p:extLst>
          </p:nvPr>
        </p:nvGraphicFramePr>
        <p:xfrm>
          <a:off x="9757421" y="1884069"/>
          <a:ext cx="2270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560" imgH="164880" progId="Equation.DSMT4">
                  <p:embed/>
                </p:oleObj>
              </mc:Choice>
              <mc:Fallback>
                <p:oleObj name="Equation" r:id="rId16" imgW="88560" imgH="1648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7421" y="1884069"/>
                        <a:ext cx="2270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209550" y="2486467"/>
            <a:ext cx="11249027" cy="108011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300" dirty="0"/>
              <a:t>Even zero to the power of zero is NOT defined, meaning the answer is “indeterminate” [context of Calculus]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397599"/>
              </p:ext>
            </p:extLst>
          </p:nvPr>
        </p:nvGraphicFramePr>
        <p:xfrm>
          <a:off x="1940768" y="3245845"/>
          <a:ext cx="7762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04560" imgH="203040" progId="Equation.DSMT4">
                  <p:embed/>
                </p:oleObj>
              </mc:Choice>
              <mc:Fallback>
                <p:oleObj name="Equation" r:id="rId17" imgW="30456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768" y="3245845"/>
                        <a:ext cx="776288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090581"/>
              </p:ext>
            </p:extLst>
          </p:nvPr>
        </p:nvGraphicFramePr>
        <p:xfrm>
          <a:off x="2767414" y="3283622"/>
          <a:ext cx="16859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60240" imgH="203040" progId="Equation.DSMT4">
                  <p:embed/>
                </p:oleObj>
              </mc:Choice>
              <mc:Fallback>
                <p:oleObj name="Equation" r:id="rId19" imgW="66024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414" y="3283622"/>
                        <a:ext cx="168592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215135" y="3937959"/>
            <a:ext cx="10995791" cy="9361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300" dirty="0"/>
              <a:t>We need to be careful with negative bases.  Can you see the difference between the three expressions? 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563751"/>
              </p:ext>
            </p:extLst>
          </p:nvPr>
        </p:nvGraphicFramePr>
        <p:xfrm>
          <a:off x="2351585" y="4740275"/>
          <a:ext cx="1293812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07960" imgH="279360" progId="Equation.DSMT4">
                  <p:embed/>
                </p:oleObj>
              </mc:Choice>
              <mc:Fallback>
                <p:oleObj name="Equation" r:id="rId21" imgW="507960" imgH="27936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585" y="4740275"/>
                        <a:ext cx="1293812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269602"/>
              </p:ext>
            </p:extLst>
          </p:nvPr>
        </p:nvGraphicFramePr>
        <p:xfrm>
          <a:off x="3770762" y="4908431"/>
          <a:ext cx="2270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8560" imgH="164880" progId="Equation.DSMT4">
                  <p:embed/>
                </p:oleObj>
              </mc:Choice>
              <mc:Fallback>
                <p:oleObj name="Equation" r:id="rId23" imgW="88560" imgH="164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0762" y="4908431"/>
                        <a:ext cx="227012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85011"/>
              </p:ext>
            </p:extLst>
          </p:nvPr>
        </p:nvGraphicFramePr>
        <p:xfrm>
          <a:off x="4871867" y="4822928"/>
          <a:ext cx="9699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0880" imgH="203040" progId="Equation.DSMT4">
                  <p:embed/>
                </p:oleObj>
              </mc:Choice>
              <mc:Fallback>
                <p:oleObj name="Equation" r:id="rId24" imgW="38088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7" y="4822928"/>
                        <a:ext cx="96996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398571"/>
              </p:ext>
            </p:extLst>
          </p:nvPr>
        </p:nvGraphicFramePr>
        <p:xfrm>
          <a:off x="5896673" y="4919668"/>
          <a:ext cx="487363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90440" imgH="164880" progId="Equation.DSMT4">
                  <p:embed/>
                </p:oleObj>
              </mc:Choice>
              <mc:Fallback>
                <p:oleObj name="Equation" r:id="rId26" imgW="190440" imgH="1648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6673" y="4919668"/>
                        <a:ext cx="487363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119164"/>
              </p:ext>
            </p:extLst>
          </p:nvPr>
        </p:nvGraphicFramePr>
        <p:xfrm>
          <a:off x="7536162" y="4771678"/>
          <a:ext cx="1325563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20560" imgH="279360" progId="Equation.DSMT4">
                  <p:embed/>
                </p:oleObj>
              </mc:Choice>
              <mc:Fallback>
                <p:oleObj name="Equation" r:id="rId28" imgW="520560" imgH="27936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6162" y="4771678"/>
                        <a:ext cx="1325563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000857"/>
              </p:ext>
            </p:extLst>
          </p:nvPr>
        </p:nvGraphicFramePr>
        <p:xfrm>
          <a:off x="8921009" y="4908401"/>
          <a:ext cx="48736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0440" imgH="164880" progId="Equation.DSMT4">
                  <p:embed/>
                </p:oleObj>
              </mc:Choice>
              <mc:Fallback>
                <p:oleObj name="Equation" r:id="rId30" imgW="190440" imgH="1648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009" y="4908401"/>
                        <a:ext cx="487363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57716" y="5609052"/>
            <a:ext cx="106570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The last two are the same, we take the base to the exponent of zero first.  </a:t>
            </a:r>
            <a:br>
              <a:rPr lang="en-CA" sz="2400" dirty="0">
                <a:solidFill>
                  <a:srgbClr val="FF0000"/>
                </a:solidFill>
              </a:rPr>
            </a:br>
            <a:r>
              <a:rPr lang="en-CA" sz="2400" dirty="0">
                <a:solidFill>
                  <a:srgbClr val="FF0000"/>
                </a:solidFill>
              </a:rPr>
              <a:t>Then we multiply one by the negative sign</a:t>
            </a: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6608768" y="6613529"/>
            <a:ext cx="409759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174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15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3376" y="260648"/>
            <a:ext cx="11144251" cy="892696"/>
          </a:xfrm>
        </p:spPr>
        <p:txBody>
          <a:bodyPr/>
          <a:lstStyle/>
          <a:p>
            <a:r>
              <a:rPr lang="en-CA" dirty="0"/>
              <a:t>If a power has an exponent of zero, it doesn’t matter what the base is.  The value will be equal to one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991548" y="1340772"/>
          <a:ext cx="247491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44520" imgH="368280" progId="Equation.DSMT4">
                  <p:embed/>
                </p:oleObj>
              </mc:Choice>
              <mc:Fallback>
                <p:oleObj name="Equation" r:id="rId3" imgW="1244520" imgH="36828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8" y="1340772"/>
                        <a:ext cx="2474913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591946" y="1214443"/>
          <a:ext cx="3560763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90640" imgH="495000" progId="Equation.DSMT4">
                  <p:embed/>
                </p:oleObj>
              </mc:Choice>
              <mc:Fallback>
                <p:oleObj name="Equation" r:id="rId5" imgW="1790640" imgH="4950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946" y="1214443"/>
                        <a:ext cx="3560763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33375" y="2204864"/>
            <a:ext cx="10782300" cy="45007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200" dirty="0"/>
              <a:t>When simplifying an expression, we need obey the order of operation: BEDMAS</a:t>
            </a:r>
          </a:p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200" dirty="0"/>
              <a:t>Simplify all “Brackets” first</a:t>
            </a:r>
            <a:br>
              <a:rPr lang="en-CA" sz="2200" dirty="0"/>
            </a:br>
            <a:endParaRPr lang="en-CA" sz="1400" dirty="0"/>
          </a:p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200" dirty="0"/>
              <a:t>Then we take it to the exponent.  </a:t>
            </a:r>
            <a:br>
              <a:rPr lang="en-CA" sz="2200" dirty="0"/>
            </a:br>
            <a:r>
              <a:rPr lang="en-CA" sz="2200" dirty="0"/>
              <a:t>If the exponent is zero, then the </a:t>
            </a:r>
            <a:br>
              <a:rPr lang="en-CA" sz="2200" dirty="0"/>
            </a:br>
            <a:r>
              <a:rPr lang="en-CA" sz="2200" dirty="0"/>
              <a:t>value now will be equal to one</a:t>
            </a:r>
            <a:br>
              <a:rPr lang="en-CA" sz="2200" dirty="0"/>
            </a:br>
            <a:endParaRPr lang="en-CA" sz="1200" dirty="0"/>
          </a:p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200" dirty="0"/>
              <a:t>Next we multiply or divide (from left to right)</a:t>
            </a:r>
            <a:br>
              <a:rPr lang="en-CA" sz="2200" dirty="0"/>
            </a:br>
            <a:endParaRPr lang="en-CA" sz="1200" dirty="0"/>
          </a:p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200" dirty="0"/>
              <a:t>Then add or subtract (from left to right)</a:t>
            </a: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7874520" y="2852940"/>
          <a:ext cx="18938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52200" imgH="279360" progId="Equation.DSMT4">
                  <p:embed/>
                </p:oleObj>
              </mc:Choice>
              <mc:Fallback>
                <p:oleObj name="Equation" r:id="rId7" imgW="952200" imgH="27936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520" y="2852940"/>
                        <a:ext cx="189388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7954912" y="3588027"/>
          <a:ext cx="17414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76240" imgH="279360" progId="Equation.DSMT4">
                  <p:embed/>
                </p:oleObj>
              </mc:Choice>
              <mc:Fallback>
                <p:oleObj name="Equation" r:id="rId9" imgW="876240" imgH="27936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4912" y="3588027"/>
                        <a:ext cx="174148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7968211" y="4359674"/>
          <a:ext cx="12112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09480" imgH="177480" progId="Equation.DSMT4">
                  <p:embed/>
                </p:oleObj>
              </mc:Choice>
              <mc:Fallback>
                <p:oleObj name="Equation" r:id="rId11" imgW="609480" imgH="17748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8211" y="4359674"/>
                        <a:ext cx="1211263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968211" y="4941766"/>
          <a:ext cx="858839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640" imgH="177480" progId="Equation.DSMT4">
                  <p:embed/>
                </p:oleObj>
              </mc:Choice>
              <mc:Fallback>
                <p:oleObj name="Equation" r:id="rId13" imgW="431640" imgH="1774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8211" y="4941766"/>
                        <a:ext cx="858839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995989" y="5445228"/>
          <a:ext cx="548287" cy="426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28600" imgH="177480" progId="Equation.DSMT4">
                  <p:embed/>
                </p:oleObj>
              </mc:Choice>
              <mc:Fallback>
                <p:oleObj name="Equation" r:id="rId15" imgW="228600" imgH="177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5989" y="5445228"/>
                        <a:ext cx="548287" cy="4260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4551637" y="1412780"/>
          <a:ext cx="320228" cy="597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8560" imgH="164880" progId="Equation.DSMT4">
                  <p:embed/>
                </p:oleObj>
              </mc:Choice>
              <mc:Fallback>
                <p:oleObj name="Equation" r:id="rId17" imgW="88560" imgH="1648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1637" y="1412780"/>
                        <a:ext cx="320228" cy="5971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9192345" y="1412780"/>
          <a:ext cx="320228" cy="597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560" imgH="164880" progId="Equation.DSMT4">
                  <p:embed/>
                </p:oleObj>
              </mc:Choice>
              <mc:Fallback>
                <p:oleObj name="Equation" r:id="rId19" imgW="88560" imgH="16488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2345" y="1412780"/>
                        <a:ext cx="320228" cy="5971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608768" y="6613529"/>
            <a:ext cx="409759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0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306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6" y="91669"/>
            <a:ext cx="11324379" cy="1066131"/>
          </a:xfrm>
        </p:spPr>
        <p:txBody>
          <a:bodyPr>
            <a:normAutofit/>
          </a:bodyPr>
          <a:lstStyle/>
          <a:p>
            <a:r>
              <a:rPr lang="en-CA" sz="2500" dirty="0"/>
              <a:t>Practice: Evaluate each of the following and write down your answer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974099"/>
              </p:ext>
            </p:extLst>
          </p:nvPr>
        </p:nvGraphicFramePr>
        <p:xfrm>
          <a:off x="196254" y="1216265"/>
          <a:ext cx="3310617" cy="980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55600" imgH="342720" progId="Equation.DSMT4">
                  <p:embed/>
                </p:oleObj>
              </mc:Choice>
              <mc:Fallback>
                <p:oleObj name="Equation" r:id="rId3" imgW="1155600" imgH="34272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54" y="1216265"/>
                        <a:ext cx="3310617" cy="9808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082821"/>
              </p:ext>
            </p:extLst>
          </p:nvPr>
        </p:nvGraphicFramePr>
        <p:xfrm>
          <a:off x="5996011" y="1190651"/>
          <a:ext cx="3232884" cy="90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30040" imgH="317160" progId="Equation.DSMT4">
                  <p:embed/>
                </p:oleObj>
              </mc:Choice>
              <mc:Fallback>
                <p:oleObj name="Equation" r:id="rId5" imgW="1130040" imgH="3171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6011" y="1190651"/>
                        <a:ext cx="3232884" cy="909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69566"/>
              </p:ext>
            </p:extLst>
          </p:nvPr>
        </p:nvGraphicFramePr>
        <p:xfrm>
          <a:off x="350839" y="2735484"/>
          <a:ext cx="5114709" cy="803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42920" imgH="304560" progId="Equation.DSMT4">
                  <p:embed/>
                </p:oleObj>
              </mc:Choice>
              <mc:Fallback>
                <p:oleObj name="Equation" r:id="rId7" imgW="1942920" imgH="30456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9" y="2735484"/>
                        <a:ext cx="5114709" cy="8030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737464"/>
              </p:ext>
            </p:extLst>
          </p:nvPr>
        </p:nvGraphicFramePr>
        <p:xfrm>
          <a:off x="5996015" y="2776512"/>
          <a:ext cx="4826001" cy="726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54000" imgH="279360" progId="Equation.DSMT4">
                  <p:embed/>
                </p:oleObj>
              </mc:Choice>
              <mc:Fallback>
                <p:oleObj name="Equation" r:id="rId9" imgW="1854000" imgH="27936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6015" y="2776512"/>
                        <a:ext cx="4826001" cy="7268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773014"/>
              </p:ext>
            </p:extLst>
          </p:nvPr>
        </p:nvGraphicFramePr>
        <p:xfrm>
          <a:off x="350838" y="4979770"/>
          <a:ext cx="4883795" cy="777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34960" imgH="228600" progId="Equation.DSMT4">
                  <p:embed/>
                </p:oleObj>
              </mc:Choice>
              <mc:Fallback>
                <p:oleObj name="Equation" r:id="rId11" imgW="1434960" imgH="2286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8" y="4979770"/>
                        <a:ext cx="4883795" cy="7772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522679"/>
              </p:ext>
            </p:extLst>
          </p:nvPr>
        </p:nvGraphicFramePr>
        <p:xfrm>
          <a:off x="3506871" y="1415064"/>
          <a:ext cx="765339" cy="583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164880" progId="Equation.DSMT4">
                  <p:embed/>
                </p:oleObj>
              </mc:Choice>
              <mc:Fallback>
                <p:oleObj name="Equation" r:id="rId13" imgW="215640" imgH="164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871" y="1415064"/>
                        <a:ext cx="765339" cy="5832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863816"/>
              </p:ext>
            </p:extLst>
          </p:nvPr>
        </p:nvGraphicFramePr>
        <p:xfrm>
          <a:off x="9322316" y="1361094"/>
          <a:ext cx="1293321" cy="662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95000" imgH="253800" progId="Equation.DSMT4">
                  <p:embed/>
                </p:oleObj>
              </mc:Choice>
              <mc:Fallback>
                <p:oleObj name="Equation" r:id="rId15" imgW="49500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2316" y="1361094"/>
                        <a:ext cx="1293321" cy="6622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171031"/>
              </p:ext>
            </p:extLst>
          </p:nvPr>
        </p:nvGraphicFramePr>
        <p:xfrm>
          <a:off x="6122199" y="2100614"/>
          <a:ext cx="973137" cy="543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160" imgH="177480" progId="Equation.DSMT4">
                  <p:embed/>
                </p:oleObj>
              </mc:Choice>
              <mc:Fallback>
                <p:oleObj name="Equation" r:id="rId17" imgW="31716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199" y="2100614"/>
                        <a:ext cx="973137" cy="5436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96391"/>
              </p:ext>
            </p:extLst>
          </p:nvPr>
        </p:nvGraphicFramePr>
        <p:xfrm>
          <a:off x="671514" y="3533775"/>
          <a:ext cx="20812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77760" imgH="304560" progId="Equation.DSMT4">
                  <p:embed/>
                </p:oleObj>
              </mc:Choice>
              <mc:Fallback>
                <p:oleObj name="Equation" r:id="rId19" imgW="977760" imgH="30456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4" y="3533775"/>
                        <a:ext cx="208121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772102"/>
              </p:ext>
            </p:extLst>
          </p:nvPr>
        </p:nvGraphicFramePr>
        <p:xfrm>
          <a:off x="671515" y="4239943"/>
          <a:ext cx="1127633" cy="477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19040" imgH="177480" progId="Equation.DSMT4">
                  <p:embed/>
                </p:oleObj>
              </mc:Choice>
              <mc:Fallback>
                <p:oleObj name="Equation" r:id="rId21" imgW="419040" imgH="1774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5" y="4239943"/>
                        <a:ext cx="1127633" cy="4775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304562"/>
              </p:ext>
            </p:extLst>
          </p:nvPr>
        </p:nvGraphicFramePr>
        <p:xfrm>
          <a:off x="1799149" y="4231508"/>
          <a:ext cx="895895" cy="501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17160" imgH="177480" progId="Equation.DSMT4">
                  <p:embed/>
                </p:oleObj>
              </mc:Choice>
              <mc:Fallback>
                <p:oleObj name="Equation" r:id="rId23" imgW="317160" imgH="17748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9149" y="4231508"/>
                        <a:ext cx="895895" cy="5017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023447"/>
              </p:ext>
            </p:extLst>
          </p:nvPr>
        </p:nvGraphicFramePr>
        <p:xfrm>
          <a:off x="6335844" y="3611156"/>
          <a:ext cx="1518981" cy="492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07960" imgH="164880" progId="Equation.DSMT4">
                  <p:embed/>
                </p:oleObj>
              </mc:Choice>
              <mc:Fallback>
                <p:oleObj name="Equation" r:id="rId25" imgW="507960" imgH="16488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5844" y="3611156"/>
                        <a:ext cx="1518981" cy="4929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032320"/>
              </p:ext>
            </p:extLst>
          </p:nvPr>
        </p:nvGraphicFramePr>
        <p:xfrm>
          <a:off x="7913712" y="3584873"/>
          <a:ext cx="990600" cy="583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79360" imgH="164880" progId="Equation.DSMT4">
                  <p:embed/>
                </p:oleObj>
              </mc:Choice>
              <mc:Fallback>
                <p:oleObj name="Equation" r:id="rId27" imgW="279360" imgH="16488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3712" y="3584873"/>
                        <a:ext cx="990600" cy="5837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273061"/>
              </p:ext>
            </p:extLst>
          </p:nvPr>
        </p:nvGraphicFramePr>
        <p:xfrm>
          <a:off x="8790014" y="3477949"/>
          <a:ext cx="1087413" cy="798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41200" imgH="177480" progId="Equation.DSMT4">
                  <p:embed/>
                </p:oleObj>
              </mc:Choice>
              <mc:Fallback>
                <p:oleObj name="Equation" r:id="rId29" imgW="241200" imgH="1774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0014" y="3477949"/>
                        <a:ext cx="1087413" cy="7987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561779"/>
              </p:ext>
            </p:extLst>
          </p:nvPr>
        </p:nvGraphicFramePr>
        <p:xfrm>
          <a:off x="588919" y="5828314"/>
          <a:ext cx="2030412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52200" imgH="164880" progId="Equation.DSMT4">
                  <p:embed/>
                </p:oleObj>
              </mc:Choice>
              <mc:Fallback>
                <p:oleObj name="Equation" r:id="rId31" imgW="952200" imgH="1648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19" y="5828314"/>
                        <a:ext cx="2030412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839772"/>
              </p:ext>
            </p:extLst>
          </p:nvPr>
        </p:nvGraphicFramePr>
        <p:xfrm>
          <a:off x="2677152" y="5882539"/>
          <a:ext cx="514351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41200" imgH="177480" progId="Equation.DSMT4">
                  <p:embed/>
                </p:oleObj>
              </mc:Choice>
              <mc:Fallback>
                <p:oleObj name="Equation" r:id="rId33" imgW="241200" imgH="17748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7152" y="5882539"/>
                        <a:ext cx="514351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6608768" y="6613529"/>
            <a:ext cx="409759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5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31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076EF-890D-80BB-3BED-58169D74E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848" y="274640"/>
            <a:ext cx="10085552" cy="537287"/>
          </a:xfrm>
        </p:spPr>
        <p:txBody>
          <a:bodyPr>
            <a:normAutofit fontScale="90000"/>
          </a:bodyPr>
          <a:lstStyle/>
          <a:p>
            <a:r>
              <a:rPr lang="en-US" dirty="0"/>
              <a:t>Perfect Squares: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3034B-8B71-2DB6-8FA8-FA9A60AF1D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2243" y="913451"/>
            <a:ext cx="11711152" cy="663100"/>
          </a:xfrm>
        </p:spPr>
        <p:txBody>
          <a:bodyPr>
            <a:normAutofit/>
          </a:bodyPr>
          <a:lstStyle/>
          <a:p>
            <a:r>
              <a:rPr lang="en-US" dirty="0"/>
              <a:t>When we square an integer (multiply by itself), the product is a perfect square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8733C1D-7BB4-0A5E-0CBD-DCFBFC9EC8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812093"/>
              </p:ext>
            </p:extLst>
          </p:nvPr>
        </p:nvGraphicFramePr>
        <p:xfrm>
          <a:off x="849150" y="1415240"/>
          <a:ext cx="95567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560" imgH="177480" progId="Equation.DSMT4">
                  <p:embed/>
                </p:oleObj>
              </mc:Choice>
              <mc:Fallback>
                <p:oleObj name="Equation" r:id="rId2" imgW="30456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8733C1D-7BB4-0A5E-0CBD-DCFBFC9EC8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150" y="1415240"/>
                        <a:ext cx="955675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90488C6-2438-C608-58D4-27A6653673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148566"/>
              </p:ext>
            </p:extLst>
          </p:nvPr>
        </p:nvGraphicFramePr>
        <p:xfrm>
          <a:off x="1795302" y="1415240"/>
          <a:ext cx="755651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177480" progId="Equation.DSMT4">
                  <p:embed/>
                </p:oleObj>
              </mc:Choice>
              <mc:Fallback>
                <p:oleObj name="Equation" r:id="rId4" imgW="24120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90488C6-2438-C608-58D4-27A6653673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302" y="1415240"/>
                        <a:ext cx="755651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40C6828-4354-72F5-3BA5-3ECD663572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701222"/>
              </p:ext>
            </p:extLst>
          </p:nvPr>
        </p:nvGraphicFramePr>
        <p:xfrm>
          <a:off x="3579816" y="1433516"/>
          <a:ext cx="9937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164880" progId="Equation.DSMT4">
                  <p:embed/>
                </p:oleObj>
              </mc:Choice>
              <mc:Fallback>
                <p:oleObj name="Equation" r:id="rId6" imgW="317160" imgH="164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40C6828-4354-72F5-3BA5-3ECD663572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816" y="1433516"/>
                        <a:ext cx="99377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438F3F3-38D9-0150-E2AA-CA02E335C2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214803"/>
              </p:ext>
            </p:extLst>
          </p:nvPr>
        </p:nvGraphicFramePr>
        <p:xfrm>
          <a:off x="4573588" y="1433514"/>
          <a:ext cx="954088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560" imgH="177480" progId="Equation.DSMT4">
                  <p:embed/>
                </p:oleObj>
              </mc:Choice>
              <mc:Fallback>
                <p:oleObj name="Equation" r:id="rId8" imgW="30456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438F3F3-38D9-0150-E2AA-CA02E335C2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3588" y="1433514"/>
                        <a:ext cx="954088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F44AF47-AF9F-BC01-3FFF-324B4BE617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27067"/>
              </p:ext>
            </p:extLst>
          </p:nvPr>
        </p:nvGraphicFramePr>
        <p:xfrm>
          <a:off x="6189667" y="1433516"/>
          <a:ext cx="14700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164880" progId="Equation.DSMT4">
                  <p:embed/>
                </p:oleObj>
              </mc:Choice>
              <mc:Fallback>
                <p:oleObj name="Equation" r:id="rId10" imgW="469800" imgH="1648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F44AF47-AF9F-BC01-3FFF-324B4BE617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7" y="1433516"/>
                        <a:ext cx="147002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8199613-FB31-CB93-97F3-FCB7E7B209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160270"/>
              </p:ext>
            </p:extLst>
          </p:nvPr>
        </p:nvGraphicFramePr>
        <p:xfrm>
          <a:off x="7619238" y="1408114"/>
          <a:ext cx="12319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177480" progId="Equation.DSMT4">
                  <p:embed/>
                </p:oleObj>
              </mc:Choice>
              <mc:Fallback>
                <p:oleObj name="Equation" r:id="rId12" imgW="3934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8199613-FB31-CB93-97F3-FCB7E7B209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9238" y="1408114"/>
                        <a:ext cx="1231900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87E6A2B-6A3A-77EC-B0FE-D26407767FB2}"/>
              </a:ext>
            </a:extLst>
          </p:cNvPr>
          <p:cNvSpPr txBox="1">
            <a:spLocks/>
          </p:cNvSpPr>
          <p:nvPr/>
        </p:nvSpPr>
        <p:spPr>
          <a:xfrm>
            <a:off x="252244" y="2096614"/>
            <a:ext cx="11222421" cy="6631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perfect square is represented using an exponent of 2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46ACAB3-1A75-64F6-81C6-772CDA61CA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80112"/>
              </p:ext>
            </p:extLst>
          </p:nvPr>
        </p:nvGraphicFramePr>
        <p:xfrm>
          <a:off x="-895510" y="2531927"/>
          <a:ext cx="51593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880" imgH="203040" progId="Equation.DSMT4">
                  <p:embed/>
                </p:oleObj>
              </mc:Choice>
              <mc:Fallback>
                <p:oleObj name="Equation" r:id="rId14" imgW="16488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46ACAB3-1A75-64F6-81C6-772CDA61CA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895510" y="2531927"/>
                        <a:ext cx="515937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410C6B9-F885-4A18-38C8-FCE00D642B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220962"/>
              </p:ext>
            </p:extLst>
          </p:nvPr>
        </p:nvGraphicFramePr>
        <p:xfrm>
          <a:off x="1033138" y="2641465"/>
          <a:ext cx="131286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19040" imgH="177480" progId="Equation.DSMT4">
                  <p:embed/>
                </p:oleObj>
              </mc:Choice>
              <mc:Fallback>
                <p:oleObj name="Equation" r:id="rId16" imgW="41904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410C6B9-F885-4A18-38C8-FCE00D642B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138" y="2641465"/>
                        <a:ext cx="131286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A4B85B9-7A18-9812-1D32-1782E047CD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987302"/>
              </p:ext>
            </p:extLst>
          </p:nvPr>
        </p:nvGraphicFramePr>
        <p:xfrm>
          <a:off x="2346001" y="2653891"/>
          <a:ext cx="99377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7160" imgH="177480" progId="Equation.DSMT4">
                  <p:embed/>
                </p:oleObj>
              </mc:Choice>
              <mc:Fallback>
                <p:oleObj name="Equation" r:id="rId18" imgW="31716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A4B85B9-7A18-9812-1D32-1782E047CD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001" y="2653891"/>
                        <a:ext cx="993775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27B41DF-8F8F-CD81-1D10-DA4402EFEE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72286"/>
              </p:ext>
            </p:extLst>
          </p:nvPr>
        </p:nvGraphicFramePr>
        <p:xfrm>
          <a:off x="3926331" y="2544355"/>
          <a:ext cx="515937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4880" imgH="203040" progId="Equation.DSMT4">
                  <p:embed/>
                </p:oleObj>
              </mc:Choice>
              <mc:Fallback>
                <p:oleObj name="Equation" r:id="rId20" imgW="16488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27B41DF-8F8F-CD81-1D10-DA4402EFEE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331" y="2544355"/>
                        <a:ext cx="515937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8783FC4E-B947-FDE4-50AE-EA85B51BC3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911563"/>
              </p:ext>
            </p:extLst>
          </p:nvPr>
        </p:nvGraphicFramePr>
        <p:xfrm>
          <a:off x="4352548" y="2641466"/>
          <a:ext cx="1352551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31640" imgH="177480" progId="Equation.DSMT4">
                  <p:embed/>
                </p:oleObj>
              </mc:Choice>
              <mc:Fallback>
                <p:oleObj name="Equation" r:id="rId22" imgW="43164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8783FC4E-B947-FDE4-50AE-EA85B51BC3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548" y="2641466"/>
                        <a:ext cx="1352551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4E94667-9DF9-43F5-3528-2A854C6A56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725491"/>
              </p:ext>
            </p:extLst>
          </p:nvPr>
        </p:nvGraphicFramePr>
        <p:xfrm>
          <a:off x="5654268" y="2612395"/>
          <a:ext cx="954088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04560" imgH="177480" progId="Equation.DSMT4">
                  <p:embed/>
                </p:oleObj>
              </mc:Choice>
              <mc:Fallback>
                <p:oleObj name="Equation" r:id="rId24" imgW="30456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4E94667-9DF9-43F5-3528-2A854C6A56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4268" y="2612395"/>
                        <a:ext cx="954088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FD1D4A1-C30B-F6CA-99E5-21DE66588A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31128"/>
              </p:ext>
            </p:extLst>
          </p:nvPr>
        </p:nvGraphicFramePr>
        <p:xfrm>
          <a:off x="6946517" y="2517775"/>
          <a:ext cx="75406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1200" imgH="203040" progId="Equation.DSMT4">
                  <p:embed/>
                </p:oleObj>
              </mc:Choice>
              <mc:Fallback>
                <p:oleObj name="Equation" r:id="rId26" imgW="24120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FD1D4A1-C30B-F6CA-99E5-21DE66588A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517" y="2517775"/>
                        <a:ext cx="754063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BA121430-91E5-A89A-0DD8-38FA806DDB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393263"/>
              </p:ext>
            </p:extLst>
          </p:nvPr>
        </p:nvGraphicFramePr>
        <p:xfrm>
          <a:off x="7467331" y="2614614"/>
          <a:ext cx="1830387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83920" imgH="177480" progId="Equation.DSMT4">
                  <p:embed/>
                </p:oleObj>
              </mc:Choice>
              <mc:Fallback>
                <p:oleObj name="Equation" r:id="rId28" imgW="5839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BA121430-91E5-A89A-0DD8-38FA806DDB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331" y="2614614"/>
                        <a:ext cx="1830387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4FB117FE-F808-498F-B898-49F7F970F2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0725138"/>
              </p:ext>
            </p:extLst>
          </p:nvPr>
        </p:nvGraphicFramePr>
        <p:xfrm>
          <a:off x="9191081" y="2587628"/>
          <a:ext cx="123190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93480" imgH="177480" progId="Equation.DSMT4">
                  <p:embed/>
                </p:oleObj>
              </mc:Choice>
              <mc:Fallback>
                <p:oleObj name="Equation" r:id="rId30" imgW="39348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FB117FE-F808-498F-B898-49F7F970F2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081" y="2587628"/>
                        <a:ext cx="123190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662E126C-C891-90D7-B8C0-CCC5561B956A}"/>
              </a:ext>
            </a:extLst>
          </p:cNvPr>
          <p:cNvSpPr txBox="1">
            <a:spLocks/>
          </p:cNvSpPr>
          <p:nvPr/>
        </p:nvSpPr>
        <p:spPr>
          <a:xfrm>
            <a:off x="252244" y="3421066"/>
            <a:ext cx="11222421" cy="6631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Q: Can perfect squares be negative?  YES or NO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06B3C001-A480-A680-23D3-27137FFACEAC}"/>
              </a:ext>
            </a:extLst>
          </p:cNvPr>
          <p:cNvSpPr txBox="1">
            <a:spLocks/>
          </p:cNvSpPr>
          <p:nvPr/>
        </p:nvSpPr>
        <p:spPr>
          <a:xfrm>
            <a:off x="252244" y="4603627"/>
            <a:ext cx="11222421" cy="6631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Q: Do all perfect squares have to be integers?  YES or NO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43884814-8BE1-2B35-9F88-9E01F1A0B523}"/>
              </a:ext>
            </a:extLst>
          </p:cNvPr>
          <p:cNvSpPr txBox="1">
            <a:spLocks/>
          </p:cNvSpPr>
          <p:nvPr/>
        </p:nvSpPr>
        <p:spPr>
          <a:xfrm>
            <a:off x="252244" y="5660062"/>
            <a:ext cx="11222421" cy="6631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Q: Is zero a perfect square?  YES or NO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EB2AA1-984D-FF88-0B3D-4D29C2384ECA}"/>
              </a:ext>
            </a:extLst>
          </p:cNvPr>
          <p:cNvSpPr txBox="1"/>
          <p:nvPr/>
        </p:nvSpPr>
        <p:spPr>
          <a:xfrm>
            <a:off x="201644" y="3862933"/>
            <a:ext cx="10221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>
                <a:solidFill>
                  <a:srgbClr val="FF0000"/>
                </a:solidFill>
              </a:rPr>
              <a:t>NO! When two positives or two negatives multiply, the product will always be positive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4F715C-A272-DDEC-308A-737091B3BFF3}"/>
              </a:ext>
            </a:extLst>
          </p:cNvPr>
          <p:cNvSpPr txBox="1"/>
          <p:nvPr/>
        </p:nvSpPr>
        <p:spPr>
          <a:xfrm>
            <a:off x="192119" y="5024983"/>
            <a:ext cx="10221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>
                <a:solidFill>
                  <a:srgbClr val="FF0000"/>
                </a:solidFill>
              </a:rPr>
              <a:t>YES! BY definition, a perfect square is the square of a number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3EFB5D8-EB74-F447-65CB-D19FCB25B07B}"/>
              </a:ext>
            </a:extLst>
          </p:cNvPr>
          <p:cNvSpPr txBox="1"/>
          <p:nvPr/>
        </p:nvSpPr>
        <p:spPr>
          <a:xfrm>
            <a:off x="30195" y="6167983"/>
            <a:ext cx="10221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>
                <a:solidFill>
                  <a:srgbClr val="FF0000"/>
                </a:solidFill>
              </a:rPr>
              <a:t>YES, zero is a perfect square</a:t>
            </a:r>
          </a:p>
        </p:txBody>
      </p:sp>
    </p:spTree>
    <p:extLst>
      <p:ext uri="{BB962C8B-B14F-4D97-AF65-F5344CB8AC3E}">
        <p14:creationId xmlns:p14="http://schemas.microsoft.com/office/powerpoint/2010/main" val="4130748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1" y="228602"/>
            <a:ext cx="11382375" cy="639763"/>
          </a:xfrm>
        </p:spPr>
        <p:txBody>
          <a:bodyPr>
            <a:normAutofit/>
          </a:bodyPr>
          <a:lstStyle/>
          <a:p>
            <a:r>
              <a:rPr lang="en-CA" dirty="0"/>
              <a:t>IV) The Trick of 5’s: SQUARING NUMBERS ending with 5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954747"/>
              </p:ext>
            </p:extLst>
          </p:nvPr>
        </p:nvGraphicFramePr>
        <p:xfrm>
          <a:off x="1638300" y="1238251"/>
          <a:ext cx="1265464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71320" imgH="177480" progId="Equation.DSMT4">
                  <p:embed/>
                </p:oleObj>
              </mc:Choice>
              <mc:Fallback>
                <p:oleObj name="Equation" r:id="rId3" imgW="57132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1238251"/>
                        <a:ext cx="1265464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282771"/>
              </p:ext>
            </p:extLst>
          </p:nvPr>
        </p:nvGraphicFramePr>
        <p:xfrm>
          <a:off x="1612900" y="1981201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880" imgH="177480" progId="Equation.DSMT4">
                  <p:embed/>
                </p:oleObj>
              </mc:Choice>
              <mc:Fallback>
                <p:oleObj name="Equation" r:id="rId5" imgW="59688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981201"/>
                        <a:ext cx="1320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290299"/>
              </p:ext>
            </p:extLst>
          </p:nvPr>
        </p:nvGraphicFramePr>
        <p:xfrm>
          <a:off x="1612900" y="2711451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96880" imgH="177480" progId="Equation.DSMT4">
                  <p:embed/>
                </p:oleObj>
              </mc:Choice>
              <mc:Fallback>
                <p:oleObj name="Equation" r:id="rId7" imgW="59688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711451"/>
                        <a:ext cx="1320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212174"/>
              </p:ext>
            </p:extLst>
          </p:nvPr>
        </p:nvGraphicFramePr>
        <p:xfrm>
          <a:off x="1612900" y="3441701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96880" imgH="177480" progId="Equation.DSMT4">
                  <p:embed/>
                </p:oleObj>
              </mc:Choice>
              <mc:Fallback>
                <p:oleObj name="Equation" r:id="rId9" imgW="59688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441701"/>
                        <a:ext cx="1320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976801"/>
              </p:ext>
            </p:extLst>
          </p:nvPr>
        </p:nvGraphicFramePr>
        <p:xfrm>
          <a:off x="1612900" y="4171951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880" imgH="177480" progId="Equation.DSMT4">
                  <p:embed/>
                </p:oleObj>
              </mc:Choice>
              <mc:Fallback>
                <p:oleObj name="Equation" r:id="rId11" imgW="59688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4171951"/>
                        <a:ext cx="1320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45058"/>
              </p:ext>
            </p:extLst>
          </p:nvPr>
        </p:nvGraphicFramePr>
        <p:xfrm>
          <a:off x="1612900" y="4916492"/>
          <a:ext cx="13208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96880" imgH="164880" progId="Equation.DSMT4">
                  <p:embed/>
                </p:oleObj>
              </mc:Choice>
              <mc:Fallback>
                <p:oleObj name="Equation" r:id="rId13" imgW="596880" imgH="1648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4916492"/>
                        <a:ext cx="1320800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649968"/>
              </p:ext>
            </p:extLst>
          </p:nvPr>
        </p:nvGraphicFramePr>
        <p:xfrm>
          <a:off x="1473201" y="5632451"/>
          <a:ext cx="16017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23600" imgH="177480" progId="Equation.DSMT4">
                  <p:embed/>
                </p:oleObj>
              </mc:Choice>
              <mc:Fallback>
                <p:oleObj name="Equation" r:id="rId15" imgW="72360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1" y="5632451"/>
                        <a:ext cx="16017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965501"/>
              </p:ext>
            </p:extLst>
          </p:nvPr>
        </p:nvGraphicFramePr>
        <p:xfrm>
          <a:off x="2952752" y="1219201"/>
          <a:ext cx="59055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400" imgH="177480" progId="Equation.DSMT4">
                  <p:embed/>
                </p:oleObj>
              </mc:Choice>
              <mc:Fallback>
                <p:oleObj name="Equation" r:id="rId17" imgW="26640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2" y="1219201"/>
                        <a:ext cx="590551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360192"/>
              </p:ext>
            </p:extLst>
          </p:nvPr>
        </p:nvGraphicFramePr>
        <p:xfrm>
          <a:off x="2952752" y="1981201"/>
          <a:ext cx="59055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66400" imgH="177480" progId="Equation.DSMT4">
                  <p:embed/>
                </p:oleObj>
              </mc:Choice>
              <mc:Fallback>
                <p:oleObj name="Equation" r:id="rId19" imgW="26640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2" y="1981201"/>
                        <a:ext cx="590551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899167"/>
              </p:ext>
            </p:extLst>
          </p:nvPr>
        </p:nvGraphicFramePr>
        <p:xfrm>
          <a:off x="2965451" y="2743201"/>
          <a:ext cx="73025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30120" imgH="177480" progId="Equation.DSMT4">
                  <p:embed/>
                </p:oleObj>
              </mc:Choice>
              <mc:Fallback>
                <p:oleObj name="Equation" r:id="rId21" imgW="33012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1" y="2743201"/>
                        <a:ext cx="730251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886922"/>
              </p:ext>
            </p:extLst>
          </p:nvPr>
        </p:nvGraphicFramePr>
        <p:xfrm>
          <a:off x="3011489" y="3441701"/>
          <a:ext cx="7604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42720" imgH="177480" progId="Equation.DSMT4">
                  <p:embed/>
                </p:oleObj>
              </mc:Choice>
              <mc:Fallback>
                <p:oleObj name="Equation" r:id="rId23" imgW="34272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9" y="3441701"/>
                        <a:ext cx="7604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974815"/>
              </p:ext>
            </p:extLst>
          </p:nvPr>
        </p:nvGraphicFramePr>
        <p:xfrm>
          <a:off x="3013079" y="4191001"/>
          <a:ext cx="758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2720" imgH="177480" progId="Equation.DSMT4">
                  <p:embed/>
                </p:oleObj>
              </mc:Choice>
              <mc:Fallback>
                <p:oleObj name="Equation" r:id="rId25" imgW="34272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3079" y="4191001"/>
                        <a:ext cx="7588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289114"/>
              </p:ext>
            </p:extLst>
          </p:nvPr>
        </p:nvGraphicFramePr>
        <p:xfrm>
          <a:off x="3009904" y="4889501"/>
          <a:ext cx="758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42720" imgH="177480" progId="Equation.DSMT4">
                  <p:embed/>
                </p:oleObj>
              </mc:Choice>
              <mc:Fallback>
                <p:oleObj name="Equation" r:id="rId27" imgW="34272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4" y="4889501"/>
                        <a:ext cx="7588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473103"/>
              </p:ext>
            </p:extLst>
          </p:nvPr>
        </p:nvGraphicFramePr>
        <p:xfrm>
          <a:off x="3100388" y="5651501"/>
          <a:ext cx="9001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06080" imgH="177480" progId="Equation.DSMT4">
                  <p:embed/>
                </p:oleObj>
              </mc:Choice>
              <mc:Fallback>
                <p:oleObj name="Equation" r:id="rId29" imgW="40608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5651501"/>
                        <a:ext cx="9001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995990" y="1143004"/>
          <a:ext cx="314801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422360" imgH="253800" progId="Equation.DSMT4">
                  <p:embed/>
                </p:oleObj>
              </mc:Choice>
              <mc:Fallback>
                <p:oleObj name="Equation" r:id="rId31" imgW="1422360" imgH="2538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5990" y="1143004"/>
                        <a:ext cx="314801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6030912" y="1752604"/>
          <a:ext cx="224948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015920" imgH="253800" progId="Equation.DSMT4">
                  <p:embed/>
                </p:oleObj>
              </mc:Choice>
              <mc:Fallback>
                <p:oleObj name="Equation" r:id="rId33" imgW="101592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912" y="1752604"/>
                        <a:ext cx="2249488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6084891" y="2425701"/>
          <a:ext cx="15462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98400" imgH="177480" progId="Equation.DSMT4">
                  <p:embed/>
                </p:oleObj>
              </mc:Choice>
              <mc:Fallback>
                <p:oleObj name="Equation" r:id="rId35" imgW="69840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91" y="2425701"/>
                        <a:ext cx="15462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6073775" y="2959101"/>
          <a:ext cx="871539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93480" imgH="177480" progId="Equation.DSMT4">
                  <p:embed/>
                </p:oleObj>
              </mc:Choice>
              <mc:Fallback>
                <p:oleObj name="Equation" r:id="rId37" imgW="39348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3775" y="2959101"/>
                        <a:ext cx="871539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5276852" y="1219201"/>
          <a:ext cx="59055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66400" imgH="177480" progId="Equation.DSMT4">
                  <p:embed/>
                </p:oleObj>
              </mc:Choice>
              <mc:Fallback>
                <p:oleObj name="Equation" r:id="rId39" imgW="266400" imgH="177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6852" y="1219201"/>
                        <a:ext cx="590551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6026155" y="3657604"/>
          <a:ext cx="32035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447560" imgH="253800" progId="Equation.DSMT4">
                  <p:embed/>
                </p:oleObj>
              </mc:Choice>
              <mc:Fallback>
                <p:oleObj name="Equation" r:id="rId41" imgW="144756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55" y="3657604"/>
                        <a:ext cx="320357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6019804" y="4267204"/>
          <a:ext cx="227806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028520" imgH="253800" progId="Equation.DSMT4">
                  <p:embed/>
                </p:oleObj>
              </mc:Choice>
              <mc:Fallback>
                <p:oleObj name="Equation" r:id="rId43" imgW="1028520" imgH="25380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4" y="4267204"/>
                        <a:ext cx="227806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6019804" y="4940301"/>
          <a:ext cx="15462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698400" imgH="177480" progId="Equation.DSMT4">
                  <p:embed/>
                </p:oleObj>
              </mc:Choice>
              <mc:Fallback>
                <p:oleObj name="Equation" r:id="rId45" imgW="69840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4" y="4940301"/>
                        <a:ext cx="15462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6062663" y="5473701"/>
          <a:ext cx="871539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93480" imgH="177480" progId="Equation.DSMT4">
                  <p:embed/>
                </p:oleObj>
              </mc:Choice>
              <mc:Fallback>
                <p:oleObj name="Equation" r:id="rId47" imgW="393480" imgH="177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2663" y="5473701"/>
                        <a:ext cx="871539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5334003" y="3733801"/>
          <a:ext cx="59055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66400" imgH="177480" progId="Equation.DSMT4">
                  <p:embed/>
                </p:oleObj>
              </mc:Choice>
              <mc:Fallback>
                <p:oleObj name="Equation" r:id="rId49" imgW="266400" imgH="1774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3" y="3733801"/>
                        <a:ext cx="590551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4800600" y="1066800"/>
            <a:ext cx="4800600" cy="541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6188080" y="1295404"/>
          <a:ext cx="32035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447560" imgH="253800" progId="Equation.DSMT4">
                  <p:embed/>
                </p:oleObj>
              </mc:Choice>
              <mc:Fallback>
                <p:oleObj name="Equation" r:id="rId51" imgW="1447560" imgH="25380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080" y="1295404"/>
                        <a:ext cx="320357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6237291" y="1905004"/>
          <a:ext cx="22764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28520" imgH="253800" progId="Equation.DSMT4">
                  <p:embed/>
                </p:oleObj>
              </mc:Choice>
              <mc:Fallback>
                <p:oleObj name="Equation" r:id="rId53" imgW="1028520" imgH="25380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7291" y="1905004"/>
                        <a:ext cx="227647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6234117" y="2578101"/>
          <a:ext cx="16859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761760" imgH="177480" progId="Equation.DSMT4">
                  <p:embed/>
                </p:oleObj>
              </mc:Choice>
              <mc:Fallback>
                <p:oleObj name="Equation" r:id="rId55" imgW="761760" imgH="1774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117" y="2578101"/>
                        <a:ext cx="16859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6223003" y="3111501"/>
          <a:ext cx="1011239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457200" imgH="177480" progId="Equation.DSMT4">
                  <p:embed/>
                </p:oleObj>
              </mc:Choice>
              <mc:Fallback>
                <p:oleObj name="Equation" r:id="rId57" imgW="457200" imgH="177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3" y="3111501"/>
                        <a:ext cx="1011239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5426077" y="1371601"/>
          <a:ext cx="73025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330120" imgH="177480" progId="Equation.DSMT4">
                  <p:embed/>
                </p:oleObj>
              </mc:Choice>
              <mc:Fallback>
                <p:oleObj name="Equation" r:id="rId59" imgW="330120" imgH="1774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6077" y="1371601"/>
                        <a:ext cx="730251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6245229" y="3810004"/>
          <a:ext cx="32035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1447560" imgH="253800" progId="Equation.DSMT4">
                  <p:embed/>
                </p:oleObj>
              </mc:Choice>
              <mc:Fallback>
                <p:oleObj name="Equation" r:id="rId61" imgW="1447560" imgH="25380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229" y="3810004"/>
                        <a:ext cx="320357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6238880" y="4419604"/>
          <a:ext cx="227806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1028520" imgH="253800" progId="Equation.DSMT4">
                  <p:embed/>
                </p:oleObj>
              </mc:Choice>
              <mc:Fallback>
                <p:oleObj name="Equation" r:id="rId63" imgW="1028520" imgH="25380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0" y="4419604"/>
                        <a:ext cx="227806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6154739" y="5092701"/>
          <a:ext cx="171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774360" imgH="177480" progId="Equation.DSMT4">
                  <p:embed/>
                </p:oleObj>
              </mc:Choice>
              <mc:Fallback>
                <p:oleObj name="Equation" r:id="rId65" imgW="774360" imgH="1774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9" y="5092701"/>
                        <a:ext cx="171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6197600" y="5626101"/>
          <a:ext cx="1041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469800" imgH="177480" progId="Equation.DSMT4">
                  <p:embed/>
                </p:oleObj>
              </mc:Choice>
              <mc:Fallback>
                <p:oleObj name="Equation" r:id="rId67" imgW="469800" imgH="17748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5626101"/>
                        <a:ext cx="1041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5468939" y="3886201"/>
          <a:ext cx="7604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342720" imgH="177480" progId="Equation.DSMT4">
                  <p:embed/>
                </p:oleObj>
              </mc:Choice>
              <mc:Fallback>
                <p:oleObj name="Equation" r:id="rId69" imgW="342720" imgH="17748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939" y="3886201"/>
                        <a:ext cx="7604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4800600" y="1028700"/>
            <a:ext cx="4800600" cy="541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6188080" y="1257304"/>
          <a:ext cx="32035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1447560" imgH="253800" progId="Equation.DSMT4">
                  <p:embed/>
                </p:oleObj>
              </mc:Choice>
              <mc:Fallback>
                <p:oleObj name="Equation" r:id="rId71" imgW="1447560" imgH="25380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080" y="1257304"/>
                        <a:ext cx="320357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6237291" y="1866904"/>
          <a:ext cx="22764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1028520" imgH="253800" progId="Equation.DSMT4">
                  <p:embed/>
                </p:oleObj>
              </mc:Choice>
              <mc:Fallback>
                <p:oleObj name="Equation" r:id="rId73" imgW="1028520" imgH="25380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7291" y="1866904"/>
                        <a:ext cx="227647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6221413" y="2540001"/>
          <a:ext cx="17129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774360" imgH="177480" progId="Equation.DSMT4">
                  <p:embed/>
                </p:oleObj>
              </mc:Choice>
              <mc:Fallback>
                <p:oleObj name="Equation" r:id="rId75" imgW="774360" imgH="17748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1413" y="2540001"/>
                        <a:ext cx="17129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6210304" y="3073401"/>
          <a:ext cx="10382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7" imgW="469800" imgH="177480" progId="Equation.DSMT4">
                  <p:embed/>
                </p:oleObj>
              </mc:Choice>
              <mc:Fallback>
                <p:oleObj name="Equation" r:id="rId77" imgW="469800" imgH="17748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4" y="3073401"/>
                        <a:ext cx="10382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5411792" y="1333501"/>
          <a:ext cx="758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9" imgW="342720" imgH="177480" progId="Equation.DSMT4">
                  <p:embed/>
                </p:oleObj>
              </mc:Choice>
              <mc:Fallback>
                <p:oleObj name="Equation" r:id="rId79" imgW="342720" imgH="17748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792" y="1333501"/>
                        <a:ext cx="7588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6245229" y="3771904"/>
          <a:ext cx="32035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1" imgW="1447560" imgH="253800" progId="Equation.DSMT4">
                  <p:embed/>
                </p:oleObj>
              </mc:Choice>
              <mc:Fallback>
                <p:oleObj name="Equation" r:id="rId81" imgW="1447560" imgH="25380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229" y="3771904"/>
                        <a:ext cx="320357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6251579" y="4381504"/>
          <a:ext cx="22510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3" imgW="1015920" imgH="253800" progId="Equation.DSMT4">
                  <p:embed/>
                </p:oleObj>
              </mc:Choice>
              <mc:Fallback>
                <p:oleObj name="Equation" r:id="rId83" imgW="1015920" imgH="253800" progId="Equation.DSMT4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1579" y="4381504"/>
                        <a:ext cx="225107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/>
        </p:nvGraphicFramePr>
        <p:xfrm>
          <a:off x="6154739" y="5054601"/>
          <a:ext cx="171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5" imgW="774360" imgH="177480" progId="Equation.DSMT4">
                  <p:embed/>
                </p:oleObj>
              </mc:Choice>
              <mc:Fallback>
                <p:oleObj name="Equation" r:id="rId85" imgW="774360" imgH="1774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9" y="5054601"/>
                        <a:ext cx="171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/>
        </p:nvGraphicFramePr>
        <p:xfrm>
          <a:off x="6197600" y="5588001"/>
          <a:ext cx="1041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7" imgW="469800" imgH="177480" progId="Equation.DSMT4">
                  <p:embed/>
                </p:oleObj>
              </mc:Choice>
              <mc:Fallback>
                <p:oleObj name="Equation" r:id="rId87" imgW="469800" imgH="17748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5588001"/>
                        <a:ext cx="10414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/>
        </p:nvGraphicFramePr>
        <p:xfrm>
          <a:off x="5468939" y="3848101"/>
          <a:ext cx="7604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9" imgW="342720" imgH="177480" progId="Equation.DSMT4">
                  <p:embed/>
                </p:oleObj>
              </mc:Choice>
              <mc:Fallback>
                <p:oleObj name="Equation" r:id="rId89" imgW="342720" imgH="17748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939" y="3848101"/>
                        <a:ext cx="7604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Rectangle 49"/>
          <p:cNvSpPr/>
          <p:nvPr/>
        </p:nvSpPr>
        <p:spPr>
          <a:xfrm>
            <a:off x="5003800" y="1028700"/>
            <a:ext cx="4800600" cy="541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1" name="Object 50"/>
          <p:cNvGraphicFramePr>
            <a:graphicFrameLocks noChangeAspect="1"/>
          </p:cNvGraphicFramePr>
          <p:nvPr/>
        </p:nvGraphicFramePr>
        <p:xfrm>
          <a:off x="6421441" y="1257304"/>
          <a:ext cx="348456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1" imgW="1574640" imgH="253800" progId="Equation.DSMT4">
                  <p:embed/>
                </p:oleObj>
              </mc:Choice>
              <mc:Fallback>
                <p:oleObj name="Equation" r:id="rId91" imgW="1574640" imgH="253800" progId="Equation.DSMT4">
                  <p:embed/>
                  <p:pic>
                    <p:nvPicPr>
                      <p:cNvPr id="51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1441" y="1257304"/>
                        <a:ext cx="348456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/>
        </p:nvGraphicFramePr>
        <p:xfrm>
          <a:off x="6400803" y="1866904"/>
          <a:ext cx="255746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3" imgW="1155600" imgH="253800" progId="Equation.DSMT4">
                  <p:embed/>
                </p:oleObj>
              </mc:Choice>
              <mc:Fallback>
                <p:oleObj name="Equation" r:id="rId93" imgW="1155600" imgH="253800" progId="Equation.DSMT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3" y="1866904"/>
                        <a:ext cx="255746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/>
        </p:nvGraphicFramePr>
        <p:xfrm>
          <a:off x="6400800" y="2540001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5" imgW="838080" imgH="177480" progId="Equation.DSMT4">
                  <p:embed/>
                </p:oleObj>
              </mc:Choice>
              <mc:Fallback>
                <p:oleObj name="Equation" r:id="rId95" imgW="838080" imgH="17748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540001"/>
                        <a:ext cx="1854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/>
        </p:nvGraphicFramePr>
        <p:xfrm>
          <a:off x="6400804" y="3187701"/>
          <a:ext cx="11795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7" imgW="533160" imgH="177480" progId="Equation.DSMT4">
                  <p:embed/>
                </p:oleObj>
              </mc:Choice>
              <mc:Fallback>
                <p:oleObj name="Equation" r:id="rId97" imgW="533160" imgH="177480" progId="Equation.DSMT4">
                  <p:embed/>
                  <p:pic>
                    <p:nvPicPr>
                      <p:cNvPr id="54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4" y="3187701"/>
                        <a:ext cx="117951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/>
        </p:nvGraphicFramePr>
        <p:xfrm>
          <a:off x="5486404" y="1333501"/>
          <a:ext cx="8985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9" imgW="406080" imgH="177480" progId="Equation.DSMT4">
                  <p:embed/>
                </p:oleObj>
              </mc:Choice>
              <mc:Fallback>
                <p:oleObj name="Equation" r:id="rId99" imgW="406080" imgH="177480" progId="Equation.DSMT4">
                  <p:embed/>
                  <p:pic>
                    <p:nvPicPr>
                      <p:cNvPr id="55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4" y="1333501"/>
                        <a:ext cx="8985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6608768" y="6613529"/>
            <a:ext cx="40975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101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 animBg="1"/>
      <p:bldP spid="5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7" y="274639"/>
            <a:ext cx="9020175" cy="639763"/>
          </a:xfrm>
        </p:spPr>
        <p:txBody>
          <a:bodyPr/>
          <a:lstStyle/>
          <a:p>
            <a:r>
              <a:rPr lang="en-CA" dirty="0"/>
              <a:t>V) Difference of Squares: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76226" y="990600"/>
            <a:ext cx="11239499" cy="914400"/>
          </a:xfrm>
        </p:spPr>
        <p:txBody>
          <a:bodyPr/>
          <a:lstStyle/>
          <a:p>
            <a:r>
              <a:rPr lang="en-CA" dirty="0"/>
              <a:t>Suppose we have two squares, there are two ways to find the area between them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1981200" y="2133600"/>
            <a:ext cx="2743200" cy="2743200"/>
            <a:chOff x="609600" y="2362200"/>
            <a:chExt cx="2743200" cy="2743200"/>
          </a:xfrm>
        </p:grpSpPr>
        <p:sp>
          <p:nvSpPr>
            <p:cNvPr id="4" name="Rectangle 3"/>
            <p:cNvSpPr/>
            <p:nvPr/>
          </p:nvSpPr>
          <p:spPr>
            <a:xfrm>
              <a:off x="609600" y="2362200"/>
              <a:ext cx="2743200" cy="2743200"/>
            </a:xfrm>
            <a:prstGeom prst="rect">
              <a:avLst/>
            </a:prstGeom>
            <a:solidFill>
              <a:srgbClr val="00B0F0">
                <a:alpha val="6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6" name="Straight Connector 5"/>
            <p:cNvCxnSpPr>
              <a:stCxn id="4" idx="0"/>
              <a:endCxn id="4" idx="2"/>
            </p:cNvCxnSpPr>
            <p:nvPr/>
          </p:nvCxnSpPr>
          <p:spPr>
            <a:xfrm>
              <a:off x="1981200" y="23622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09600" y="23622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069848" y="23622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524000" y="23622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438400" y="23622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352800" y="23622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895600" y="23622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1981200" y="14478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981200" y="19050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1981200" y="23622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1981200" y="28194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1981200" y="3276600"/>
              <a:ext cx="0" cy="2743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5029200" y="3505200"/>
            <a:ext cx="1371600" cy="1371600"/>
            <a:chOff x="5105400" y="3733800"/>
            <a:chExt cx="1371600" cy="1371600"/>
          </a:xfrm>
        </p:grpSpPr>
        <p:sp>
          <p:nvSpPr>
            <p:cNvPr id="18" name="Rectangle 17"/>
            <p:cNvSpPr/>
            <p:nvPr/>
          </p:nvSpPr>
          <p:spPr>
            <a:xfrm>
              <a:off x="5105400" y="3733800"/>
              <a:ext cx="1371600" cy="1371600"/>
            </a:xfrm>
            <a:prstGeom prst="rect">
              <a:avLst/>
            </a:prstGeom>
            <a:solidFill>
              <a:srgbClr val="FF0000">
                <a:alpha val="6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5562600" y="37338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019800" y="37338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5105400" y="41910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5105400" y="46482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Content Placeholder 2"/>
          <p:cNvSpPr txBox="1">
            <a:spLocks/>
          </p:cNvSpPr>
          <p:nvPr/>
        </p:nvSpPr>
        <p:spPr>
          <a:xfrm>
            <a:off x="4953000" y="1905000"/>
            <a:ext cx="5562600" cy="91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/>
              <a:t>1</a:t>
            </a:r>
            <a:r>
              <a:rPr lang="en-CA" sz="2400" baseline="30000" dirty="0"/>
              <a:t>st</a:t>
            </a:r>
            <a:r>
              <a:rPr lang="en-CA" sz="2400" dirty="0"/>
              <a:t> Method</a:t>
            </a:r>
          </a:p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r>
              <a:rPr lang="en-CA" sz="2400" dirty="0"/>
              <a:t>Subtract the squares of both sides</a:t>
            </a: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3048004" y="4953000"/>
          <a:ext cx="649287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4880" imgH="203040" progId="Equation.DSMT4">
                  <p:embed/>
                </p:oleObj>
              </mc:Choice>
              <mc:Fallback>
                <p:oleObj name="Equation" r:id="rId3" imgW="164880" imgH="20304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4" y="4953000"/>
                        <a:ext cx="649287" cy="798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2971804" y="5702301"/>
          <a:ext cx="74839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440" imgH="177480" progId="Equation.DSMT4">
                  <p:embed/>
                </p:oleObj>
              </mc:Choice>
              <mc:Fallback>
                <p:oleObj name="Equation" r:id="rId5" imgW="190440" imgH="1774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4" y="5702301"/>
                        <a:ext cx="748393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5410204" y="4953000"/>
          <a:ext cx="649287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4880" imgH="203040" progId="Equation.DSMT4">
                  <p:embed/>
                </p:oleObj>
              </mc:Choice>
              <mc:Fallback>
                <p:oleObj name="Equation" r:id="rId7" imgW="164880" imgH="20304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4" y="4953000"/>
                        <a:ext cx="649287" cy="798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5410203" y="5702301"/>
          <a:ext cx="4984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3" y="5702301"/>
                        <a:ext cx="498475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4572003" y="5702301"/>
          <a:ext cx="129698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30120" imgH="177480" progId="Equation.DSMT4">
                  <p:embed/>
                </p:oleObj>
              </mc:Choice>
              <mc:Fallback>
                <p:oleObj name="Equation" r:id="rId11" imgW="330120" imgH="17748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3" y="5702301"/>
                        <a:ext cx="1296987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5257803" y="2782890"/>
          <a:ext cx="1617663" cy="699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800" imgH="203040" progId="Equation.DSMT4">
                  <p:embed/>
                </p:oleObj>
              </mc:Choice>
              <mc:Fallback>
                <p:oleObj name="Equation" r:id="rId13" imgW="469800" imgH="20304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3" y="2782890"/>
                        <a:ext cx="1617663" cy="6996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Content Placeholder 2"/>
          <p:cNvSpPr txBox="1">
            <a:spLocks/>
          </p:cNvSpPr>
          <p:nvPr/>
        </p:nvSpPr>
        <p:spPr>
          <a:xfrm>
            <a:off x="4876800" y="3352800"/>
            <a:ext cx="5562600" cy="91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/>
              <a:t>2</a:t>
            </a:r>
            <a:r>
              <a:rPr lang="en-CA" sz="2400" baseline="30000" dirty="0"/>
              <a:t>nd</a:t>
            </a:r>
            <a:r>
              <a:rPr lang="en-CA" sz="2400" dirty="0"/>
              <a:t> Method</a:t>
            </a:r>
          </a:p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  <a:defRPr/>
            </a:pPr>
            <a:r>
              <a:rPr lang="en-CA" sz="2400" dirty="0" err="1"/>
              <a:t>Tur</a:t>
            </a:r>
            <a:r>
              <a:rPr lang="en-CA" sz="2400" dirty="0"/>
              <a:t>n the area into a rectangle</a:t>
            </a:r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3641729" y="5257802"/>
          <a:ext cx="549275" cy="400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9680" imgH="101520" progId="Equation.DSMT4">
                  <p:embed/>
                </p:oleObj>
              </mc:Choice>
              <mc:Fallback>
                <p:oleObj name="Equation" r:id="rId15" imgW="139680" imgH="101520" progId="Equation.DSMT4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9" y="5257802"/>
                        <a:ext cx="549275" cy="4000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/>
        </p:nvGraphicFramePr>
        <p:xfrm>
          <a:off x="3641729" y="5924551"/>
          <a:ext cx="549275" cy="400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01520" progId="Equation.DSMT4">
                  <p:embed/>
                </p:oleObj>
              </mc:Choice>
              <mc:Fallback>
                <p:oleObj name="Equation" r:id="rId17" imgW="139680" imgH="10152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9" y="5924551"/>
                        <a:ext cx="549275" cy="4000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1999488" y="2151507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9" name="Rectangle 48"/>
          <p:cNvSpPr/>
          <p:nvPr/>
        </p:nvSpPr>
        <p:spPr>
          <a:xfrm>
            <a:off x="2456688" y="21488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0" name="Rectangle 49"/>
          <p:cNvSpPr/>
          <p:nvPr/>
        </p:nvSpPr>
        <p:spPr>
          <a:xfrm>
            <a:off x="2913888" y="21488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1" name="Rectangle 50"/>
          <p:cNvSpPr/>
          <p:nvPr/>
        </p:nvSpPr>
        <p:spPr>
          <a:xfrm>
            <a:off x="3371088" y="21488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2" name="Rectangle 51"/>
          <p:cNvSpPr/>
          <p:nvPr/>
        </p:nvSpPr>
        <p:spPr>
          <a:xfrm>
            <a:off x="3828288" y="21488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3" name="Rectangle 52"/>
          <p:cNvSpPr/>
          <p:nvPr/>
        </p:nvSpPr>
        <p:spPr>
          <a:xfrm>
            <a:off x="4285488" y="21488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Rectangle 53"/>
          <p:cNvSpPr/>
          <p:nvPr/>
        </p:nvSpPr>
        <p:spPr>
          <a:xfrm>
            <a:off x="1999488" y="2608707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5" name="Rectangle 54"/>
          <p:cNvSpPr/>
          <p:nvPr/>
        </p:nvSpPr>
        <p:spPr>
          <a:xfrm>
            <a:off x="2456688" y="26060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6" name="Rectangle 55"/>
          <p:cNvSpPr/>
          <p:nvPr/>
        </p:nvSpPr>
        <p:spPr>
          <a:xfrm>
            <a:off x="2913888" y="26060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7" name="Rectangle 56"/>
          <p:cNvSpPr/>
          <p:nvPr/>
        </p:nvSpPr>
        <p:spPr>
          <a:xfrm>
            <a:off x="3371088" y="26060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8" name="Rectangle 57"/>
          <p:cNvSpPr/>
          <p:nvPr/>
        </p:nvSpPr>
        <p:spPr>
          <a:xfrm>
            <a:off x="3828288" y="26060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Rectangle 58"/>
          <p:cNvSpPr/>
          <p:nvPr/>
        </p:nvSpPr>
        <p:spPr>
          <a:xfrm>
            <a:off x="4285488" y="26060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0" name="Rectangle 59"/>
          <p:cNvSpPr/>
          <p:nvPr/>
        </p:nvSpPr>
        <p:spPr>
          <a:xfrm>
            <a:off x="1999488" y="3065907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Rectangle 60"/>
          <p:cNvSpPr/>
          <p:nvPr/>
        </p:nvSpPr>
        <p:spPr>
          <a:xfrm>
            <a:off x="2456688" y="30632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2" name="Rectangle 61"/>
          <p:cNvSpPr/>
          <p:nvPr/>
        </p:nvSpPr>
        <p:spPr>
          <a:xfrm>
            <a:off x="2913888" y="30632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3" name="Rectangle 62"/>
          <p:cNvSpPr/>
          <p:nvPr/>
        </p:nvSpPr>
        <p:spPr>
          <a:xfrm>
            <a:off x="3371088" y="30632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4" name="Rectangle 63"/>
          <p:cNvSpPr/>
          <p:nvPr/>
        </p:nvSpPr>
        <p:spPr>
          <a:xfrm>
            <a:off x="3828288" y="30632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5" name="Rectangle 64"/>
          <p:cNvSpPr/>
          <p:nvPr/>
        </p:nvSpPr>
        <p:spPr>
          <a:xfrm>
            <a:off x="4285488" y="30632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6" name="Rectangle 65"/>
          <p:cNvSpPr/>
          <p:nvPr/>
        </p:nvSpPr>
        <p:spPr>
          <a:xfrm>
            <a:off x="1999488" y="3523107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7" name="Rectangle 66"/>
          <p:cNvSpPr/>
          <p:nvPr/>
        </p:nvSpPr>
        <p:spPr>
          <a:xfrm>
            <a:off x="2456688" y="35204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8" name="Rectangle 67"/>
          <p:cNvSpPr/>
          <p:nvPr/>
        </p:nvSpPr>
        <p:spPr>
          <a:xfrm>
            <a:off x="2913888" y="35204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9" name="Rectangle 68"/>
          <p:cNvSpPr/>
          <p:nvPr/>
        </p:nvSpPr>
        <p:spPr>
          <a:xfrm>
            <a:off x="1999488" y="3980307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0" name="Rectangle 69"/>
          <p:cNvSpPr/>
          <p:nvPr/>
        </p:nvSpPr>
        <p:spPr>
          <a:xfrm>
            <a:off x="2456688" y="39776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1" name="Rectangle 70"/>
          <p:cNvSpPr/>
          <p:nvPr/>
        </p:nvSpPr>
        <p:spPr>
          <a:xfrm>
            <a:off x="2913888" y="39776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2" name="Rectangle 71"/>
          <p:cNvSpPr/>
          <p:nvPr/>
        </p:nvSpPr>
        <p:spPr>
          <a:xfrm>
            <a:off x="1999488" y="4437507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3" name="Rectangle 72"/>
          <p:cNvSpPr/>
          <p:nvPr/>
        </p:nvSpPr>
        <p:spPr>
          <a:xfrm>
            <a:off x="2456688" y="44348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4" name="Rectangle 73"/>
          <p:cNvSpPr/>
          <p:nvPr/>
        </p:nvSpPr>
        <p:spPr>
          <a:xfrm>
            <a:off x="2913888" y="4434840"/>
            <a:ext cx="429768" cy="429768"/>
          </a:xfrm>
          <a:prstGeom prst="rect">
            <a:avLst/>
          </a:prstGeom>
          <a:solidFill>
            <a:srgbClr val="09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08" name="Group 107"/>
          <p:cNvGrpSpPr/>
          <p:nvPr/>
        </p:nvGrpSpPr>
        <p:grpSpPr>
          <a:xfrm>
            <a:off x="3352800" y="2133600"/>
            <a:ext cx="1371600" cy="1371600"/>
            <a:chOff x="8699500" y="2159000"/>
            <a:chExt cx="1371600" cy="1371600"/>
          </a:xfrm>
        </p:grpSpPr>
        <p:sp>
          <p:nvSpPr>
            <p:cNvPr id="81" name="Rectangle 80"/>
            <p:cNvSpPr/>
            <p:nvPr/>
          </p:nvSpPr>
          <p:spPr>
            <a:xfrm>
              <a:off x="8699500" y="2159000"/>
              <a:ext cx="1371600" cy="1371600"/>
            </a:xfrm>
            <a:prstGeom prst="rect">
              <a:avLst/>
            </a:prstGeom>
            <a:solidFill>
              <a:srgbClr val="00B0F0">
                <a:alpha val="6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2" name="Straight Connector 81"/>
            <p:cNvCxnSpPr/>
            <p:nvPr/>
          </p:nvCxnSpPr>
          <p:spPr>
            <a:xfrm>
              <a:off x="9156700" y="21590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9613900" y="21590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>
              <a:off x="8699500" y="26162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8699500" y="30734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 106"/>
          <p:cNvGrpSpPr/>
          <p:nvPr/>
        </p:nvGrpSpPr>
        <p:grpSpPr>
          <a:xfrm>
            <a:off x="1981200" y="3505200"/>
            <a:ext cx="1371600" cy="1371600"/>
            <a:chOff x="8699500" y="3733800"/>
            <a:chExt cx="1371600" cy="1371600"/>
          </a:xfrm>
        </p:grpSpPr>
        <p:sp>
          <p:nvSpPr>
            <p:cNvPr id="86" name="Rectangle 85"/>
            <p:cNvSpPr/>
            <p:nvPr/>
          </p:nvSpPr>
          <p:spPr>
            <a:xfrm>
              <a:off x="8699500" y="3733800"/>
              <a:ext cx="1371600" cy="1371600"/>
            </a:xfrm>
            <a:prstGeom prst="rect">
              <a:avLst/>
            </a:prstGeom>
            <a:solidFill>
              <a:srgbClr val="00B0F0">
                <a:alpha val="6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7" name="Straight Connector 86"/>
            <p:cNvCxnSpPr/>
            <p:nvPr/>
          </p:nvCxnSpPr>
          <p:spPr>
            <a:xfrm>
              <a:off x="9156700" y="37338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9613900" y="37338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H="1">
              <a:off x="8699500" y="41910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H="1">
              <a:off x="8699500" y="46482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1981200" y="2133600"/>
            <a:ext cx="1371600" cy="1371600"/>
            <a:chOff x="8699500" y="2159000"/>
            <a:chExt cx="1371600" cy="1371600"/>
          </a:xfrm>
        </p:grpSpPr>
        <p:sp>
          <p:nvSpPr>
            <p:cNvPr id="110" name="Rectangle 109"/>
            <p:cNvSpPr/>
            <p:nvPr/>
          </p:nvSpPr>
          <p:spPr>
            <a:xfrm>
              <a:off x="8699500" y="2159000"/>
              <a:ext cx="1371600" cy="1371600"/>
            </a:xfrm>
            <a:prstGeom prst="rect">
              <a:avLst/>
            </a:prstGeom>
            <a:solidFill>
              <a:srgbClr val="00B0F0">
                <a:alpha val="6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11" name="Straight Connector 110"/>
            <p:cNvCxnSpPr/>
            <p:nvPr/>
          </p:nvCxnSpPr>
          <p:spPr>
            <a:xfrm>
              <a:off x="9156700" y="21590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9613900" y="21590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flipH="1">
              <a:off x="8699500" y="26162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H="1">
              <a:off x="8699500" y="30734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Group 114"/>
          <p:cNvGrpSpPr/>
          <p:nvPr/>
        </p:nvGrpSpPr>
        <p:grpSpPr>
          <a:xfrm>
            <a:off x="7010400" y="4648200"/>
            <a:ext cx="1371600" cy="1371600"/>
            <a:chOff x="8699500" y="3733800"/>
            <a:chExt cx="1371600" cy="1371600"/>
          </a:xfrm>
        </p:grpSpPr>
        <p:sp>
          <p:nvSpPr>
            <p:cNvPr id="116" name="Rectangle 115"/>
            <p:cNvSpPr/>
            <p:nvPr/>
          </p:nvSpPr>
          <p:spPr>
            <a:xfrm>
              <a:off x="8699500" y="3733800"/>
              <a:ext cx="1371600" cy="1371600"/>
            </a:xfrm>
            <a:prstGeom prst="rect">
              <a:avLst/>
            </a:prstGeom>
            <a:solidFill>
              <a:srgbClr val="00B0F0">
                <a:alpha val="6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17" name="Straight Connector 116"/>
            <p:cNvCxnSpPr/>
            <p:nvPr/>
          </p:nvCxnSpPr>
          <p:spPr>
            <a:xfrm>
              <a:off x="9156700" y="37338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9613900" y="37338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H="1">
              <a:off x="8699500" y="41910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8699500" y="46482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1" name="Group 120"/>
          <p:cNvGrpSpPr/>
          <p:nvPr/>
        </p:nvGrpSpPr>
        <p:grpSpPr>
          <a:xfrm>
            <a:off x="8382000" y="4648200"/>
            <a:ext cx="1371600" cy="1371600"/>
            <a:chOff x="8699500" y="3733800"/>
            <a:chExt cx="1371600" cy="1371600"/>
          </a:xfrm>
        </p:grpSpPr>
        <p:sp>
          <p:nvSpPr>
            <p:cNvPr id="122" name="Rectangle 121"/>
            <p:cNvSpPr/>
            <p:nvPr/>
          </p:nvSpPr>
          <p:spPr>
            <a:xfrm>
              <a:off x="8699500" y="3733800"/>
              <a:ext cx="1371600" cy="1371600"/>
            </a:xfrm>
            <a:prstGeom prst="rect">
              <a:avLst/>
            </a:prstGeom>
            <a:solidFill>
              <a:srgbClr val="00B0F0">
                <a:alpha val="6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23" name="Straight Connector 122"/>
            <p:cNvCxnSpPr/>
            <p:nvPr/>
          </p:nvCxnSpPr>
          <p:spPr>
            <a:xfrm>
              <a:off x="9156700" y="37338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9613900" y="37338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H="1">
              <a:off x="8699500" y="41910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H="1">
              <a:off x="8699500" y="46482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7" name="Group 126"/>
          <p:cNvGrpSpPr/>
          <p:nvPr/>
        </p:nvGrpSpPr>
        <p:grpSpPr>
          <a:xfrm>
            <a:off x="5638800" y="4648200"/>
            <a:ext cx="1371600" cy="1371600"/>
            <a:chOff x="8699500" y="3733800"/>
            <a:chExt cx="1371600" cy="1371600"/>
          </a:xfrm>
        </p:grpSpPr>
        <p:sp>
          <p:nvSpPr>
            <p:cNvPr id="128" name="Rectangle 127"/>
            <p:cNvSpPr/>
            <p:nvPr/>
          </p:nvSpPr>
          <p:spPr>
            <a:xfrm>
              <a:off x="8699500" y="3733800"/>
              <a:ext cx="1371600" cy="1371600"/>
            </a:xfrm>
            <a:prstGeom prst="rect">
              <a:avLst/>
            </a:prstGeom>
            <a:solidFill>
              <a:srgbClr val="00B0F0">
                <a:alpha val="61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29" name="Straight Connector 128"/>
            <p:cNvCxnSpPr/>
            <p:nvPr/>
          </p:nvCxnSpPr>
          <p:spPr>
            <a:xfrm>
              <a:off x="9156700" y="37338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9613900" y="3733800"/>
              <a:ext cx="0" cy="1371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flipH="1">
              <a:off x="8699500" y="41910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flipH="1">
              <a:off x="8699500" y="4648200"/>
              <a:ext cx="1371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3" name="Object 132"/>
          <p:cNvGraphicFramePr>
            <a:graphicFrameLocks noChangeAspect="1"/>
          </p:cNvGraphicFramePr>
          <p:nvPr/>
        </p:nvGraphicFramePr>
        <p:xfrm>
          <a:off x="7162802" y="4111629"/>
          <a:ext cx="1136651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30120" imgH="177480" progId="Equation.DSMT4">
                  <p:embed/>
                </p:oleObj>
              </mc:Choice>
              <mc:Fallback>
                <p:oleObj name="Equation" r:id="rId18" imgW="330120" imgH="177480" progId="Equation.DSMT4">
                  <p:embed/>
                  <p:pic>
                    <p:nvPicPr>
                      <p:cNvPr id="133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2" y="4111629"/>
                        <a:ext cx="1136651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133"/>
          <p:cNvGraphicFramePr>
            <a:graphicFrameLocks noChangeAspect="1"/>
          </p:cNvGraphicFramePr>
          <p:nvPr/>
        </p:nvGraphicFramePr>
        <p:xfrm>
          <a:off x="4419602" y="5105404"/>
          <a:ext cx="1136651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30120" imgH="177480" progId="Equation.DSMT4">
                  <p:embed/>
                </p:oleObj>
              </mc:Choice>
              <mc:Fallback>
                <p:oleObj name="Equation" r:id="rId20" imgW="330120" imgH="177480" progId="Equation.DSMT4">
                  <p:embed/>
                  <p:pic>
                    <p:nvPicPr>
                      <p:cNvPr id="134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2" y="5105404"/>
                        <a:ext cx="1136651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134"/>
          <p:cNvGraphicFramePr>
            <a:graphicFrameLocks noChangeAspect="1"/>
          </p:cNvGraphicFramePr>
          <p:nvPr/>
        </p:nvGraphicFramePr>
        <p:xfrm>
          <a:off x="5943603" y="6096004"/>
          <a:ext cx="2640807" cy="669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02960" imgH="253800" progId="Equation.DSMT4">
                  <p:embed/>
                </p:oleObj>
              </mc:Choice>
              <mc:Fallback>
                <p:oleObj name="Equation" r:id="rId22" imgW="1002960" imgH="253800" progId="Equation.DSMT4">
                  <p:embed/>
                  <p:pic>
                    <p:nvPicPr>
                      <p:cNvPr id="135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3" y="6096004"/>
                        <a:ext cx="2640807" cy="6690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Object 135"/>
          <p:cNvGraphicFramePr>
            <a:graphicFrameLocks noChangeAspect="1"/>
          </p:cNvGraphicFramePr>
          <p:nvPr/>
        </p:nvGraphicFramePr>
        <p:xfrm>
          <a:off x="8585201" y="6149055"/>
          <a:ext cx="53498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040" imgH="177480" progId="Equation.DSMT4">
                  <p:embed/>
                </p:oleObj>
              </mc:Choice>
              <mc:Fallback>
                <p:oleObj name="Equation" r:id="rId24" imgW="203040" imgH="177480" progId="Equation.DSMT4">
                  <p:embed/>
                  <p:pic>
                    <p:nvPicPr>
                      <p:cNvPr id="136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5201" y="6149055"/>
                        <a:ext cx="53498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Object 136"/>
          <p:cNvGraphicFramePr>
            <a:graphicFrameLocks noChangeAspect="1"/>
          </p:cNvGraphicFramePr>
          <p:nvPr/>
        </p:nvGraphicFramePr>
        <p:xfrm>
          <a:off x="6778629" y="2782888"/>
          <a:ext cx="3584575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41120" imgH="253800" progId="Equation.DSMT4">
                  <p:embed/>
                </p:oleObj>
              </mc:Choice>
              <mc:Fallback>
                <p:oleObj name="Equation" r:id="rId26" imgW="1041120" imgH="253800" progId="Equation.DSMT4">
                  <p:embed/>
                  <p:pic>
                    <p:nvPicPr>
                      <p:cNvPr id="137" name="Object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29" y="2782888"/>
                        <a:ext cx="3584575" cy="874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Text Box 5"/>
          <p:cNvSpPr txBox="1">
            <a:spLocks noChangeArrowheads="1"/>
          </p:cNvSpPr>
          <p:nvPr/>
        </p:nvSpPr>
        <p:spPr bwMode="auto">
          <a:xfrm>
            <a:off x="6608768" y="6613529"/>
            <a:ext cx="40975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28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18333 -1.11111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-0.14375 -0.00254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" y="-1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59259E-6 L -0.14393 -0.0046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6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8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2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4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6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8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2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4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6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800"/>
                            </p:stCondLst>
                            <p:childTnLst>
                              <p:par>
                                <p:cTn id="1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0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2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4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6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80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200"/>
                            </p:stCondLst>
                            <p:childTnLst>
                              <p:par>
                                <p:cTn id="1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0.55 0.36921 " pathEditMode="relative" rAng="0" ptsTypes="AA">
                                      <p:cBhvr>
                                        <p:cTn id="241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" y="184"/>
                                    </p:animMotion>
                                  </p:childTnLst>
                                </p:cTn>
                              </p:par>
                              <p:par>
                                <p:cTn id="2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0.4 0.16921 " pathEditMode="relative" rAng="0" ptsTypes="AA">
                                      <p:cBhvr>
                                        <p:cTn id="243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84"/>
                                    </p:animMotion>
                                  </p:childTnLst>
                                </p:cTn>
                              </p:par>
                              <p:par>
                                <p:cTn id="24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0.55 0.36667 " pathEditMode="relative" rAng="0" ptsTypes="AA">
                                      <p:cBhvr>
                                        <p:cTn id="245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" y="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2000"/>
                            </p:stCondLst>
                            <p:childTnLst>
                              <p:par>
                                <p:cTn id="2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2000"/>
                            </p:stCondLst>
                            <p:childTnLst>
                              <p:par>
                                <p:cTn id="26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5" grpId="0"/>
      <p:bldP spid="48" grpId="0" animBg="1"/>
      <p:bldP spid="48" grpId="1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382B-AEF3-73C0-F66A-F313199F8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9956800" cy="658812"/>
          </a:xfrm>
        </p:spPr>
        <p:txBody>
          <a:bodyPr/>
          <a:lstStyle/>
          <a:p>
            <a:r>
              <a:rPr lang="en-US" dirty="0"/>
              <a:t>Practice: Evaluate the following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FA6D546-C4AB-8AB7-19A9-994BD04386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198021"/>
              </p:ext>
            </p:extLst>
          </p:nvPr>
        </p:nvGraphicFramePr>
        <p:xfrm>
          <a:off x="326858" y="1069977"/>
          <a:ext cx="1844843" cy="730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09480" imgH="241200" progId="Equation.DSMT4">
                  <p:embed/>
                </p:oleObj>
              </mc:Choice>
              <mc:Fallback>
                <p:oleObj name="Equation" r:id="rId2" imgW="60948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FA6D546-C4AB-8AB7-19A9-994BD04386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6858" y="1069977"/>
                        <a:ext cx="1844843" cy="730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C6126C7-8B9F-8B4C-F8DB-D3FB543A2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6339390"/>
              </p:ext>
            </p:extLst>
          </p:nvPr>
        </p:nvGraphicFramePr>
        <p:xfrm>
          <a:off x="222250" y="3194051"/>
          <a:ext cx="2076451" cy="730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241200" progId="Equation.DSMT4">
                  <p:embed/>
                </p:oleObj>
              </mc:Choice>
              <mc:Fallback>
                <p:oleObj name="Equation" r:id="rId4" imgW="68580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C6126C7-8B9F-8B4C-F8DB-D3FB543A29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2250" y="3194051"/>
                        <a:ext cx="2076451" cy="730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52639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1" y="141290"/>
            <a:ext cx="7467600" cy="639763"/>
          </a:xfrm>
        </p:spPr>
        <p:txBody>
          <a:bodyPr/>
          <a:lstStyle/>
          <a:p>
            <a:r>
              <a:rPr lang="en-CA" dirty="0"/>
              <a:t>How to Use this formula: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7651" y="2133603"/>
            <a:ext cx="11401425" cy="1025831"/>
          </a:xfrm>
        </p:spPr>
        <p:txBody>
          <a:bodyPr/>
          <a:lstStyle/>
          <a:p>
            <a:r>
              <a:rPr lang="en-CA" dirty="0"/>
              <a:t>This formula can be used to square any number and general multiplication</a:t>
            </a:r>
          </a:p>
          <a:p>
            <a:r>
              <a:rPr lang="en-CA" dirty="0"/>
              <a:t>Before we begin, let’s practice this formula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971801" y="1066804"/>
          <a:ext cx="611188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7480" imgH="203040" progId="Equation.DSMT4">
                  <p:embed/>
                </p:oleObj>
              </mc:Choice>
              <mc:Fallback>
                <p:oleObj name="Equation" r:id="rId3" imgW="177480" imgH="20304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1" y="1066804"/>
                        <a:ext cx="611188" cy="700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895603" y="3392488"/>
          <a:ext cx="1837643" cy="565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203040" progId="Equation.DSMT4">
                  <p:embed/>
                </p:oleObj>
              </mc:Choice>
              <mc:Fallback>
                <p:oleObj name="Equation" r:id="rId5" imgW="660240" imgH="20304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3" y="3392488"/>
                        <a:ext cx="1837643" cy="5655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4648200" y="3371701"/>
          <a:ext cx="1447800" cy="70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560" imgH="253800" progId="Equation.DSMT4">
                  <p:embed/>
                </p:oleObj>
              </mc:Choice>
              <mc:Fallback>
                <p:oleObj name="Equation" r:id="rId7" imgW="520560" imgH="2538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371701"/>
                        <a:ext cx="1447800" cy="70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5943600" y="3371701"/>
          <a:ext cx="1447800" cy="70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20560" imgH="253800" progId="Equation.DSMT4">
                  <p:embed/>
                </p:oleObj>
              </mc:Choice>
              <mc:Fallback>
                <p:oleObj name="Equation" r:id="rId9" imgW="520560" imgH="25380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371701"/>
                        <a:ext cx="1447800" cy="70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2895603" y="4956176"/>
          <a:ext cx="1837643" cy="565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60240" imgH="203040" progId="Equation.DSMT4">
                  <p:embed/>
                </p:oleObj>
              </mc:Choice>
              <mc:Fallback>
                <p:oleObj name="Equation" r:id="rId11" imgW="660240" imgH="20304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3" y="4956176"/>
                        <a:ext cx="1837643" cy="5655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4648204" y="4916489"/>
          <a:ext cx="1482425" cy="70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33160" imgH="253800" progId="Equation.DSMT4">
                  <p:embed/>
                </p:oleObj>
              </mc:Choice>
              <mc:Fallback>
                <p:oleObj name="Equation" r:id="rId13" imgW="533160" imgH="25380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4" y="4916489"/>
                        <a:ext cx="1482425" cy="70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5943600" y="4916489"/>
          <a:ext cx="1447800" cy="70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20560" imgH="253800" progId="Equation.DSMT4">
                  <p:embed/>
                </p:oleObj>
              </mc:Choice>
              <mc:Fallback>
                <p:oleObj name="Equation" r:id="rId15" imgW="520560" imgH="25380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916489"/>
                        <a:ext cx="1447800" cy="70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819404" y="4078290"/>
          <a:ext cx="1908173" cy="494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85800" imgH="177480" progId="Equation.DSMT4">
                  <p:embed/>
                </p:oleObj>
              </mc:Choice>
              <mc:Fallback>
                <p:oleObj name="Equation" r:id="rId17" imgW="685800" imgH="177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4" y="4078290"/>
                        <a:ext cx="1908173" cy="4949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4800601" y="4078292"/>
          <a:ext cx="1095148" cy="494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93480" imgH="177480" progId="Equation.DSMT4">
                  <p:embed/>
                </p:oleObj>
              </mc:Choice>
              <mc:Fallback>
                <p:oleObj name="Equation" r:id="rId19" imgW="393480" imgH="1774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1" y="4078292"/>
                        <a:ext cx="1095148" cy="4949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2819404" y="5675315"/>
          <a:ext cx="1908173" cy="494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85800" imgH="177480" progId="Equation.DSMT4">
                  <p:embed/>
                </p:oleObj>
              </mc:Choice>
              <mc:Fallback>
                <p:oleObj name="Equation" r:id="rId21" imgW="685800" imgH="17748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4" y="5675315"/>
                        <a:ext cx="1908173" cy="4949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4696053" y="5675317"/>
          <a:ext cx="1095148" cy="494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93480" imgH="177480" progId="Equation.DSMT4">
                  <p:embed/>
                </p:oleObj>
              </mc:Choice>
              <mc:Fallback>
                <p:oleObj name="Equation" r:id="rId23" imgW="393480" imgH="17748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6053" y="5675317"/>
                        <a:ext cx="1095148" cy="4949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247649" y="6245455"/>
            <a:ext cx="83820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13" indent="-274313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To apply this formula, modify it a bit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4648202" y="1066800"/>
          <a:ext cx="3586163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41120" imgH="253800" progId="Equation.DSMT4">
                  <p:embed/>
                </p:oleObj>
              </mc:Choice>
              <mc:Fallback>
                <p:oleObj name="Equation" r:id="rId25" imgW="1041120" imgH="25380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2" y="1066800"/>
                        <a:ext cx="3586163" cy="874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3598867" y="1066800"/>
          <a:ext cx="1049337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04560" imgH="203040" progId="Equation.DSMT4">
                  <p:embed/>
                </p:oleObj>
              </mc:Choice>
              <mc:Fallback>
                <p:oleObj name="Equation" r:id="rId27" imgW="304560" imgH="20304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867" y="1066800"/>
                        <a:ext cx="1049337" cy="700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3886200" y="1600200"/>
          <a:ext cx="685800" cy="523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66400" imgH="203040" progId="Equation.DSMT4">
                  <p:embed/>
                </p:oleObj>
              </mc:Choice>
              <mc:Fallback>
                <p:oleObj name="Equation" r:id="rId29" imgW="266400" imgH="20304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600200"/>
                        <a:ext cx="685800" cy="5232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8001000" y="1610352"/>
          <a:ext cx="685800" cy="523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66400" imgH="203040" progId="Equation.DSMT4">
                  <p:embed/>
                </p:oleObj>
              </mc:Choice>
              <mc:Fallback>
                <p:oleObj name="Equation" r:id="rId31" imgW="266400" imgH="20304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1610352"/>
                        <a:ext cx="685800" cy="5232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4199843" y="1204917"/>
            <a:ext cx="304800" cy="395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191000" y="1662117"/>
            <a:ext cx="304800" cy="3952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8229603" y="1143004"/>
          <a:ext cx="860987" cy="656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66400" imgH="203040" progId="Equation.DSMT4">
                  <p:embed/>
                </p:oleObj>
              </mc:Choice>
              <mc:Fallback>
                <p:oleObj name="Equation" r:id="rId32" imgW="266400" imgH="203040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3" y="1143004"/>
                        <a:ext cx="860987" cy="6569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3886200" y="914400"/>
            <a:ext cx="5334000" cy="10271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6608768" y="6613529"/>
            <a:ext cx="40975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4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10834 7.40741E-7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4" y="152402"/>
            <a:ext cx="8689975" cy="639763"/>
          </a:xfrm>
        </p:spPr>
        <p:txBody>
          <a:bodyPr>
            <a:normAutofit fontScale="90000"/>
          </a:bodyPr>
          <a:lstStyle/>
          <a:p>
            <a:r>
              <a:rPr lang="en-CA" dirty="0"/>
              <a:t>Ex: Multiply the following (No calculator)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52600" y="941387"/>
          <a:ext cx="1265464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71320" imgH="177480" progId="Equation.DSMT4">
                  <p:embed/>
                </p:oleObj>
              </mc:Choice>
              <mc:Fallback>
                <p:oleObj name="Equation" r:id="rId3" imgW="57132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941387"/>
                        <a:ext cx="1265464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876799" y="941391"/>
          <a:ext cx="1347788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480" imgH="164880" progId="Equation.DSMT4">
                  <p:embed/>
                </p:oleObj>
              </mc:Choice>
              <mc:Fallback>
                <p:oleObj name="Equation" r:id="rId5" imgW="609480" imgH="1648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799" y="941391"/>
                        <a:ext cx="1347788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253413" y="914401"/>
          <a:ext cx="13477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09480" imgH="177480" progId="Equation.DSMT4">
                  <p:embed/>
                </p:oleObj>
              </mc:Choice>
              <mc:Fallback>
                <p:oleObj name="Equation" r:id="rId7" imgW="60948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3413" y="914401"/>
                        <a:ext cx="13477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676401" y="2967038"/>
          <a:ext cx="13477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480" imgH="177480" progId="Equation.DSMT4">
                  <p:embed/>
                </p:oleObj>
              </mc:Choice>
              <mc:Fallback>
                <p:oleObj name="Equation" r:id="rId9" imgW="60948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1" y="2967038"/>
                        <a:ext cx="13477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461000" y="4808538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880" imgH="177480" progId="Equation.DSMT4">
                  <p:embed/>
                </p:oleObj>
              </mc:Choice>
              <mc:Fallback>
                <p:oleObj name="Equation" r:id="rId11" imgW="59688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4808538"/>
                        <a:ext cx="1320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510213" y="2979738"/>
          <a:ext cx="13477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09480" imgH="177480" progId="Equation.DSMT4">
                  <p:embed/>
                </p:oleObj>
              </mc:Choice>
              <mc:Fallback>
                <p:oleObj name="Equation" r:id="rId13" imgW="60948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2979738"/>
                        <a:ext cx="13477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670278" y="4808538"/>
          <a:ext cx="16303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177480" progId="Equation.DSMT4">
                  <p:embed/>
                </p:oleObj>
              </mc:Choice>
              <mc:Fallback>
                <p:oleObj name="Equation" r:id="rId15" imgW="73656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278" y="4808538"/>
                        <a:ext cx="16303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26"/>
          <p:cNvGraphicFramePr>
            <a:graphicFrameLocks noChangeAspect="1"/>
          </p:cNvGraphicFramePr>
          <p:nvPr/>
        </p:nvGraphicFramePr>
        <p:xfrm>
          <a:off x="1600201" y="1379541"/>
          <a:ext cx="2590800" cy="470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0" imgH="253800" progId="Equation.DSMT4">
                  <p:embed/>
                </p:oleObj>
              </mc:Choice>
              <mc:Fallback>
                <p:oleObj name="Equation" r:id="rId17" imgW="1396800" imgH="253800" progId="Equation.DSMT4">
                  <p:embed/>
                  <p:pic>
                    <p:nvPicPr>
                      <p:cNvPr id="20489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1" y="1379541"/>
                        <a:ext cx="2590800" cy="470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28"/>
          <p:cNvGraphicFramePr>
            <a:graphicFrameLocks noChangeAspect="1"/>
          </p:cNvGraphicFramePr>
          <p:nvPr/>
        </p:nvGraphicFramePr>
        <p:xfrm>
          <a:off x="1600203" y="1912938"/>
          <a:ext cx="13477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09480" imgH="177480" progId="Equation.DSMT4">
                  <p:embed/>
                </p:oleObj>
              </mc:Choice>
              <mc:Fallback>
                <p:oleObj name="Equation" r:id="rId19" imgW="609480" imgH="177480" progId="Equation.DSMT4">
                  <p:embed/>
                  <p:pic>
                    <p:nvPicPr>
                      <p:cNvPr id="20491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3" y="1912938"/>
                        <a:ext cx="1347787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2" name="Object 29"/>
          <p:cNvGraphicFramePr>
            <a:graphicFrameLocks noChangeAspect="1"/>
          </p:cNvGraphicFramePr>
          <p:nvPr/>
        </p:nvGraphicFramePr>
        <p:xfrm>
          <a:off x="1600203" y="2433638"/>
          <a:ext cx="86995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93480" imgH="177480" progId="Equation.DSMT4">
                  <p:embed/>
                </p:oleObj>
              </mc:Choice>
              <mc:Fallback>
                <p:oleObj name="Equation" r:id="rId21" imgW="393480" imgH="177480" progId="Equation.DSMT4">
                  <p:embed/>
                  <p:pic>
                    <p:nvPicPr>
                      <p:cNvPr id="20492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3" y="2433638"/>
                        <a:ext cx="869951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6"/>
          <p:cNvGraphicFramePr>
            <a:graphicFrameLocks noChangeAspect="1"/>
          </p:cNvGraphicFramePr>
          <p:nvPr/>
        </p:nvGraphicFramePr>
        <p:xfrm>
          <a:off x="4381501" y="1416302"/>
          <a:ext cx="2857500" cy="496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460160" imgH="253800" progId="Equation.DSMT4">
                  <p:embed/>
                </p:oleObj>
              </mc:Choice>
              <mc:Fallback>
                <p:oleObj name="Equation" r:id="rId23" imgW="1460160" imgH="253800" progId="Equation.DSMT4">
                  <p:embed/>
                  <p:pic>
                    <p:nvPicPr>
                      <p:cNvPr id="1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1" y="1416302"/>
                        <a:ext cx="2857500" cy="4966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8"/>
          <p:cNvGraphicFramePr>
            <a:graphicFrameLocks noChangeAspect="1"/>
          </p:cNvGraphicFramePr>
          <p:nvPr/>
        </p:nvGraphicFramePr>
        <p:xfrm>
          <a:off x="4427540" y="1912938"/>
          <a:ext cx="15160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85800" imgH="177480" progId="Equation.DSMT4">
                  <p:embed/>
                </p:oleObj>
              </mc:Choice>
              <mc:Fallback>
                <p:oleObj name="Equation" r:id="rId25" imgW="685800" imgH="177480" progId="Equation.DSMT4">
                  <p:embed/>
                  <p:pic>
                    <p:nvPicPr>
                      <p:cNvPr id="15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40" y="1912938"/>
                        <a:ext cx="15160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9"/>
          <p:cNvGraphicFramePr>
            <a:graphicFrameLocks noChangeAspect="1"/>
          </p:cNvGraphicFramePr>
          <p:nvPr/>
        </p:nvGraphicFramePr>
        <p:xfrm>
          <a:off x="4447456" y="2433638"/>
          <a:ext cx="86995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93480" imgH="177480" progId="Equation.DSMT4">
                  <p:embed/>
                </p:oleObj>
              </mc:Choice>
              <mc:Fallback>
                <p:oleObj name="Equation" r:id="rId27" imgW="393480" imgH="177480" progId="Equation.DSMT4">
                  <p:embed/>
                  <p:pic>
                    <p:nvPicPr>
                      <p:cNvPr id="16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456" y="2433638"/>
                        <a:ext cx="869951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6"/>
          <p:cNvGraphicFramePr>
            <a:graphicFrameLocks noChangeAspect="1"/>
          </p:cNvGraphicFramePr>
          <p:nvPr/>
        </p:nvGraphicFramePr>
        <p:xfrm>
          <a:off x="7585075" y="1416055"/>
          <a:ext cx="285750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460160" imgH="253800" progId="Equation.DSMT4">
                  <p:embed/>
                </p:oleObj>
              </mc:Choice>
              <mc:Fallback>
                <p:oleObj name="Equation" r:id="rId29" imgW="1460160" imgH="253800" progId="Equation.DSMT4">
                  <p:embed/>
                  <p:pic>
                    <p:nvPicPr>
                      <p:cNvPr id="1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5075" y="1416055"/>
                        <a:ext cx="2857500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8"/>
          <p:cNvGraphicFramePr>
            <a:graphicFrameLocks noChangeAspect="1"/>
          </p:cNvGraphicFramePr>
          <p:nvPr/>
        </p:nvGraphicFramePr>
        <p:xfrm>
          <a:off x="7516817" y="1912938"/>
          <a:ext cx="15446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98400" imgH="177480" progId="Equation.DSMT4">
                  <p:embed/>
                </p:oleObj>
              </mc:Choice>
              <mc:Fallback>
                <p:oleObj name="Equation" r:id="rId31" imgW="698400" imgH="177480" progId="Equation.DSMT4">
                  <p:embed/>
                  <p:pic>
                    <p:nvPicPr>
                      <p:cNvPr id="18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6817" y="1912938"/>
                        <a:ext cx="1544637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9"/>
          <p:cNvGraphicFramePr>
            <a:graphicFrameLocks noChangeAspect="1"/>
          </p:cNvGraphicFramePr>
          <p:nvPr/>
        </p:nvGraphicFramePr>
        <p:xfrm>
          <a:off x="7543800" y="2433638"/>
          <a:ext cx="1066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82400" imgH="177480" progId="Equation.DSMT4">
                  <p:embed/>
                </p:oleObj>
              </mc:Choice>
              <mc:Fallback>
                <p:oleObj name="Equation" r:id="rId33" imgW="482400" imgH="177480" progId="Equation.DSMT4">
                  <p:embed/>
                  <p:pic>
                    <p:nvPicPr>
                      <p:cNvPr id="19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433638"/>
                        <a:ext cx="1066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6"/>
          <p:cNvGraphicFramePr>
            <a:graphicFrameLocks noChangeAspect="1"/>
          </p:cNvGraphicFramePr>
          <p:nvPr/>
        </p:nvGraphicFramePr>
        <p:xfrm>
          <a:off x="1645413" y="3397502"/>
          <a:ext cx="3155188" cy="496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612800" imgH="253800" progId="Equation.DSMT4">
                  <p:embed/>
                </p:oleObj>
              </mc:Choice>
              <mc:Fallback>
                <p:oleObj name="Equation" r:id="rId35" imgW="1612800" imgH="253800" progId="Equation.DSMT4">
                  <p:embed/>
                  <p:pic>
                    <p:nvPicPr>
                      <p:cNvPr id="2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5413" y="3397502"/>
                        <a:ext cx="3155188" cy="4966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8"/>
          <p:cNvGraphicFramePr>
            <a:graphicFrameLocks noChangeAspect="1"/>
          </p:cNvGraphicFramePr>
          <p:nvPr/>
        </p:nvGraphicFramePr>
        <p:xfrm>
          <a:off x="1600202" y="3894138"/>
          <a:ext cx="179705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812520" imgH="177480" progId="Equation.DSMT4">
                  <p:embed/>
                </p:oleObj>
              </mc:Choice>
              <mc:Fallback>
                <p:oleObj name="Equation" r:id="rId37" imgW="812520" imgH="177480" progId="Equation.DSMT4">
                  <p:embed/>
                  <p:pic>
                    <p:nvPicPr>
                      <p:cNvPr id="21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2" y="3894138"/>
                        <a:ext cx="1797051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9"/>
          <p:cNvGraphicFramePr>
            <a:graphicFrameLocks noChangeAspect="1"/>
          </p:cNvGraphicFramePr>
          <p:nvPr/>
        </p:nvGraphicFramePr>
        <p:xfrm>
          <a:off x="1600202" y="4351338"/>
          <a:ext cx="1009651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57200" imgH="177480" progId="Equation.DSMT4">
                  <p:embed/>
                </p:oleObj>
              </mc:Choice>
              <mc:Fallback>
                <p:oleObj name="Equation" r:id="rId39" imgW="457200" imgH="177480" progId="Equation.DSMT4">
                  <p:embed/>
                  <p:pic>
                    <p:nvPicPr>
                      <p:cNvPr id="22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2" y="4351338"/>
                        <a:ext cx="1009651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6"/>
          <p:cNvGraphicFramePr>
            <a:graphicFrameLocks noChangeAspect="1"/>
          </p:cNvGraphicFramePr>
          <p:nvPr/>
        </p:nvGraphicFramePr>
        <p:xfrm>
          <a:off x="5368929" y="3360737"/>
          <a:ext cx="270827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384200" imgH="253800" progId="Equation.DSMT4">
                  <p:embed/>
                </p:oleObj>
              </mc:Choice>
              <mc:Fallback>
                <p:oleObj name="Equation" r:id="rId41" imgW="1384200" imgH="253800" progId="Equation.DSMT4">
                  <p:embed/>
                  <p:pic>
                    <p:nvPicPr>
                      <p:cNvPr id="23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929" y="3360737"/>
                        <a:ext cx="2708275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8"/>
          <p:cNvGraphicFramePr>
            <a:graphicFrameLocks noChangeAspect="1"/>
          </p:cNvGraphicFramePr>
          <p:nvPr/>
        </p:nvGraphicFramePr>
        <p:xfrm>
          <a:off x="5370517" y="3881438"/>
          <a:ext cx="14874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72840" imgH="177480" progId="Equation.DSMT4">
                  <p:embed/>
                </p:oleObj>
              </mc:Choice>
              <mc:Fallback>
                <p:oleObj name="Equation" r:id="rId43" imgW="672840" imgH="177480" progId="Equation.DSMT4">
                  <p:embed/>
                  <p:pic>
                    <p:nvPicPr>
                      <p:cNvPr id="24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517" y="3881438"/>
                        <a:ext cx="1487487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9"/>
          <p:cNvGraphicFramePr>
            <a:graphicFrameLocks noChangeAspect="1"/>
          </p:cNvGraphicFramePr>
          <p:nvPr/>
        </p:nvGraphicFramePr>
        <p:xfrm>
          <a:off x="5410203" y="4351338"/>
          <a:ext cx="1036639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69800" imgH="177480" progId="Equation.DSMT4">
                  <p:embed/>
                </p:oleObj>
              </mc:Choice>
              <mc:Fallback>
                <p:oleObj name="Equation" r:id="rId45" imgW="469800" imgH="177480" progId="Equation.DSMT4">
                  <p:embed/>
                  <p:pic>
                    <p:nvPicPr>
                      <p:cNvPr id="2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3" y="4351338"/>
                        <a:ext cx="1036639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6"/>
          <p:cNvGraphicFramePr>
            <a:graphicFrameLocks noChangeAspect="1"/>
          </p:cNvGraphicFramePr>
          <p:nvPr/>
        </p:nvGraphicFramePr>
        <p:xfrm>
          <a:off x="1619252" y="5149855"/>
          <a:ext cx="3105151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587240" imgH="253800" progId="Equation.DSMT4">
                  <p:embed/>
                </p:oleObj>
              </mc:Choice>
              <mc:Fallback>
                <p:oleObj name="Equation" r:id="rId47" imgW="1587240" imgH="253800" progId="Equation.DSMT4">
                  <p:embed/>
                  <p:pic>
                    <p:nvPicPr>
                      <p:cNvPr id="26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2" y="5149855"/>
                        <a:ext cx="3105151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8"/>
          <p:cNvGraphicFramePr>
            <a:graphicFrameLocks noChangeAspect="1"/>
          </p:cNvGraphicFramePr>
          <p:nvPr/>
        </p:nvGraphicFramePr>
        <p:xfrm>
          <a:off x="1600204" y="5646738"/>
          <a:ext cx="16843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761760" imgH="177480" progId="Equation.DSMT4">
                  <p:embed/>
                </p:oleObj>
              </mc:Choice>
              <mc:Fallback>
                <p:oleObj name="Equation" r:id="rId49" imgW="761760" imgH="177480" progId="Equation.DSMT4">
                  <p:embed/>
                  <p:pic>
                    <p:nvPicPr>
                      <p:cNvPr id="27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4" y="5646738"/>
                        <a:ext cx="1684337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8"/>
          <p:cNvGraphicFramePr>
            <a:graphicFrameLocks noChangeAspect="1"/>
          </p:cNvGraphicFramePr>
          <p:nvPr/>
        </p:nvGraphicFramePr>
        <p:xfrm>
          <a:off x="1600200" y="6159501"/>
          <a:ext cx="1208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45760" imgH="177480" progId="Equation.DSMT4">
                  <p:embed/>
                </p:oleObj>
              </mc:Choice>
              <mc:Fallback>
                <p:oleObj name="Equation" r:id="rId51" imgW="545760" imgH="177480" progId="Equation.DSMT4">
                  <p:embed/>
                  <p:pic>
                    <p:nvPicPr>
                      <p:cNvPr id="28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6159501"/>
                        <a:ext cx="12080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6"/>
          <p:cNvGraphicFramePr>
            <a:graphicFrameLocks noChangeAspect="1"/>
          </p:cNvGraphicFramePr>
          <p:nvPr/>
        </p:nvGraphicFramePr>
        <p:xfrm>
          <a:off x="5421318" y="5113343"/>
          <a:ext cx="3055937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562040" imgH="253800" progId="Equation.DSMT4">
                  <p:embed/>
                </p:oleObj>
              </mc:Choice>
              <mc:Fallback>
                <p:oleObj name="Equation" r:id="rId53" imgW="1562040" imgH="253800" progId="Equation.DSMT4">
                  <p:embed/>
                  <p:pic>
                    <p:nvPicPr>
                      <p:cNvPr id="29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318" y="5113343"/>
                        <a:ext cx="3055937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8"/>
          <p:cNvGraphicFramePr>
            <a:graphicFrameLocks noChangeAspect="1"/>
          </p:cNvGraphicFramePr>
          <p:nvPr/>
        </p:nvGraphicFramePr>
        <p:xfrm>
          <a:off x="5386389" y="5610226"/>
          <a:ext cx="18526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838080" imgH="177480" progId="Equation.DSMT4">
                  <p:embed/>
                </p:oleObj>
              </mc:Choice>
              <mc:Fallback>
                <p:oleObj name="Equation" r:id="rId55" imgW="838080" imgH="177480" progId="Equation.DSMT4">
                  <p:embed/>
                  <p:pic>
                    <p:nvPicPr>
                      <p:cNvPr id="3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6389" y="5610226"/>
                        <a:ext cx="18526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8"/>
          <p:cNvGraphicFramePr>
            <a:graphicFrameLocks noChangeAspect="1"/>
          </p:cNvGraphicFramePr>
          <p:nvPr/>
        </p:nvGraphicFramePr>
        <p:xfrm>
          <a:off x="5410201" y="6083301"/>
          <a:ext cx="10398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469800" imgH="177480" progId="Equation.DSMT4">
                  <p:embed/>
                </p:oleObj>
              </mc:Choice>
              <mc:Fallback>
                <p:oleObj name="Equation" r:id="rId57" imgW="469800" imgH="177480" progId="Equation.DSMT4">
                  <p:embed/>
                  <p:pic>
                    <p:nvPicPr>
                      <p:cNvPr id="31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1" y="6083301"/>
                        <a:ext cx="103981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6608768" y="6613529"/>
            <a:ext cx="40975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59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6700" y="1057275"/>
            <a:ext cx="10896600" cy="914400"/>
          </a:xfrm>
        </p:spPr>
        <p:txBody>
          <a:bodyPr/>
          <a:lstStyle/>
          <a:p>
            <a:r>
              <a:rPr lang="en-CA" dirty="0"/>
              <a:t>You can also use the formula to multiply two different numbers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3200404" y="192088"/>
          <a:ext cx="5203825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11280" imgH="253800" progId="Equation.DSMT4">
                  <p:embed/>
                </p:oleObj>
              </mc:Choice>
              <mc:Fallback>
                <p:oleObj name="Equation" r:id="rId3" imgW="1511280" imgH="253800" progId="Equation.DSMT4">
                  <p:embed/>
                  <p:pic>
                    <p:nvPicPr>
                      <p:cNvPr id="21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4" y="192088"/>
                        <a:ext cx="5203825" cy="874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752604" y="1739901"/>
          <a:ext cx="13493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480" imgH="177480" progId="Equation.DSMT4">
                  <p:embed/>
                </p:oleObj>
              </mc:Choice>
              <mc:Fallback>
                <p:oleObj name="Equation" r:id="rId5" imgW="609480" imgH="177480" progId="Equation.DSMT4">
                  <p:embed/>
                  <p:pic>
                    <p:nvPicPr>
                      <p:cNvPr id="215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4" y="1739901"/>
                        <a:ext cx="13493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5943604" y="1739901"/>
          <a:ext cx="13493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09480" imgH="177480" progId="Equation.DSMT4">
                  <p:embed/>
                </p:oleObj>
              </mc:Choice>
              <mc:Fallback>
                <p:oleObj name="Equation" r:id="rId7" imgW="609480" imgH="177480" progId="Equation.DSMT4">
                  <p:embed/>
                  <p:pic>
                    <p:nvPicPr>
                      <p:cNvPr id="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4" y="1739901"/>
                        <a:ext cx="13493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752604" y="3568701"/>
          <a:ext cx="13493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480" imgH="177480" progId="Equation.DSMT4">
                  <p:embed/>
                </p:oleObj>
              </mc:Choice>
              <mc:Fallback>
                <p:oleObj name="Equation" r:id="rId9" imgW="609480" imgH="177480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4" y="3568701"/>
                        <a:ext cx="13493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5889629" y="3568701"/>
          <a:ext cx="13493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09480" imgH="177480" progId="Equation.DSMT4">
                  <p:embed/>
                </p:oleObj>
              </mc:Choice>
              <mc:Fallback>
                <p:oleObj name="Equation" r:id="rId11" imgW="609480" imgH="177480" progId="Equation.DSMT4">
                  <p:embed/>
                  <p:pic>
                    <p:nvPicPr>
                      <p:cNvPr id="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29" y="3568701"/>
                        <a:ext cx="13493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1662117" y="5168901"/>
          <a:ext cx="14620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60240" imgH="177480" progId="Equation.DSMT4">
                  <p:embed/>
                </p:oleObj>
              </mc:Choice>
              <mc:Fallback>
                <p:oleObj name="Equation" r:id="rId13" imgW="660240" imgH="17748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117" y="5168901"/>
                        <a:ext cx="1462087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16"/>
          <p:cNvGraphicFramePr>
            <a:graphicFrameLocks noChangeAspect="1"/>
          </p:cNvGraphicFramePr>
          <p:nvPr/>
        </p:nvGraphicFramePr>
        <p:xfrm>
          <a:off x="3092452" y="1712917"/>
          <a:ext cx="2012951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28520" imgH="253800" progId="Equation.DSMT4">
                  <p:embed/>
                </p:oleObj>
              </mc:Choice>
              <mc:Fallback>
                <p:oleObj name="Equation" r:id="rId15" imgW="1028520" imgH="253800" progId="Equation.DSMT4">
                  <p:embed/>
                  <p:pic>
                    <p:nvPicPr>
                      <p:cNvPr id="215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2" y="1712917"/>
                        <a:ext cx="2012951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6"/>
          <p:cNvGraphicFramePr>
            <a:graphicFrameLocks noChangeAspect="1"/>
          </p:cNvGraphicFramePr>
          <p:nvPr/>
        </p:nvGraphicFramePr>
        <p:xfrm>
          <a:off x="2846390" y="2209803"/>
          <a:ext cx="12684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47640" imgH="203040" progId="Equation.DSMT4">
                  <p:embed/>
                </p:oleObj>
              </mc:Choice>
              <mc:Fallback>
                <p:oleObj name="Equation" r:id="rId17" imgW="647640" imgH="203040" progId="Equation.DSMT4">
                  <p:embed/>
                  <p:pic>
                    <p:nvPicPr>
                      <p:cNvPr id="11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90" y="2209803"/>
                        <a:ext cx="1268413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6"/>
          <p:cNvGraphicFramePr>
            <a:graphicFrameLocks noChangeAspect="1"/>
          </p:cNvGraphicFramePr>
          <p:nvPr/>
        </p:nvGraphicFramePr>
        <p:xfrm>
          <a:off x="2819400" y="2730504"/>
          <a:ext cx="12192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2080" imgH="177480" progId="Equation.DSMT4">
                  <p:embed/>
                </p:oleObj>
              </mc:Choice>
              <mc:Fallback>
                <p:oleObj name="Equation" r:id="rId19" imgW="622080" imgH="177480" progId="Equation.DSMT4">
                  <p:embed/>
                  <p:pic>
                    <p:nvPicPr>
                      <p:cNvPr id="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730504"/>
                        <a:ext cx="121920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6"/>
          <p:cNvGraphicFramePr>
            <a:graphicFrameLocks noChangeAspect="1"/>
          </p:cNvGraphicFramePr>
          <p:nvPr/>
        </p:nvGraphicFramePr>
        <p:xfrm>
          <a:off x="2819404" y="3157541"/>
          <a:ext cx="74612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880" imgH="177480" progId="Equation.DSMT4">
                  <p:embed/>
                </p:oleObj>
              </mc:Choice>
              <mc:Fallback>
                <p:oleObj name="Equation" r:id="rId21" imgW="380880" imgH="177480" progId="Equation.DSMT4">
                  <p:embed/>
                  <p:pic>
                    <p:nvPicPr>
                      <p:cNvPr id="1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4" y="3157541"/>
                        <a:ext cx="746125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6"/>
          <p:cNvGraphicFramePr>
            <a:graphicFrameLocks noChangeAspect="1"/>
          </p:cNvGraphicFramePr>
          <p:nvPr/>
        </p:nvGraphicFramePr>
        <p:xfrm>
          <a:off x="7269165" y="1712917"/>
          <a:ext cx="2062163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54080" imgH="253800" progId="Equation.DSMT4">
                  <p:embed/>
                </p:oleObj>
              </mc:Choice>
              <mc:Fallback>
                <p:oleObj name="Equation" r:id="rId23" imgW="1054080" imgH="253800" progId="Equation.DSMT4">
                  <p:embed/>
                  <p:pic>
                    <p:nvPicPr>
                      <p:cNvPr id="1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9165" y="1712917"/>
                        <a:ext cx="2062163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6"/>
          <p:cNvGraphicFramePr>
            <a:graphicFrameLocks noChangeAspect="1"/>
          </p:cNvGraphicFramePr>
          <p:nvPr/>
        </p:nvGraphicFramePr>
        <p:xfrm>
          <a:off x="7034214" y="2209803"/>
          <a:ext cx="129381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60240" imgH="203040" progId="Equation.DSMT4">
                  <p:embed/>
                </p:oleObj>
              </mc:Choice>
              <mc:Fallback>
                <p:oleObj name="Equation" r:id="rId25" imgW="660240" imgH="203040" progId="Equation.DSMT4">
                  <p:embed/>
                  <p:pic>
                    <p:nvPicPr>
                      <p:cNvPr id="1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4214" y="2209803"/>
                        <a:ext cx="1293812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/>
          <p:cNvGraphicFramePr>
            <a:graphicFrameLocks noChangeAspect="1"/>
          </p:cNvGraphicFramePr>
          <p:nvPr/>
        </p:nvGraphicFramePr>
        <p:xfrm>
          <a:off x="7037389" y="2700341"/>
          <a:ext cx="1344612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85800" imgH="177480" progId="Equation.DSMT4">
                  <p:embed/>
                </p:oleObj>
              </mc:Choice>
              <mc:Fallback>
                <p:oleObj name="Equation" r:id="rId27" imgW="685800" imgH="177480" progId="Equation.DSMT4">
                  <p:embed/>
                  <p:pic>
                    <p:nvPicPr>
                      <p:cNvPr id="1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7389" y="2700341"/>
                        <a:ext cx="1344612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7086603" y="3048003"/>
          <a:ext cx="895351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57200" imgH="177480" progId="Equation.DSMT4">
                  <p:embed/>
                </p:oleObj>
              </mc:Choice>
              <mc:Fallback>
                <p:oleObj name="Equation" r:id="rId29" imgW="45720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3" y="3048003"/>
                        <a:ext cx="895351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6"/>
          <p:cNvGraphicFramePr>
            <a:graphicFrameLocks noChangeAspect="1"/>
          </p:cNvGraphicFramePr>
          <p:nvPr/>
        </p:nvGraphicFramePr>
        <p:xfrm>
          <a:off x="3144839" y="3581400"/>
          <a:ext cx="20621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54080" imgH="253800" progId="Equation.DSMT4">
                  <p:embed/>
                </p:oleObj>
              </mc:Choice>
              <mc:Fallback>
                <p:oleObj name="Equation" r:id="rId31" imgW="1054080" imgH="253800" progId="Equation.DSMT4">
                  <p:embed/>
                  <p:pic>
                    <p:nvPicPr>
                      <p:cNvPr id="1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839" y="3581400"/>
                        <a:ext cx="2062163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/>
          <p:cNvGraphicFramePr>
            <a:graphicFrameLocks noChangeAspect="1"/>
          </p:cNvGraphicFramePr>
          <p:nvPr/>
        </p:nvGraphicFramePr>
        <p:xfrm>
          <a:off x="2909889" y="4078291"/>
          <a:ext cx="129381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60240" imgH="203040" progId="Equation.DSMT4">
                  <p:embed/>
                </p:oleObj>
              </mc:Choice>
              <mc:Fallback>
                <p:oleObj name="Equation" r:id="rId33" imgW="660240" imgH="203040" progId="Equation.DSMT4">
                  <p:embed/>
                  <p:pic>
                    <p:nvPicPr>
                      <p:cNvPr id="1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889" y="4078291"/>
                        <a:ext cx="1293812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6"/>
          <p:cNvGraphicFramePr>
            <a:graphicFrameLocks noChangeAspect="1"/>
          </p:cNvGraphicFramePr>
          <p:nvPr/>
        </p:nvGraphicFramePr>
        <p:xfrm>
          <a:off x="2820992" y="4598991"/>
          <a:ext cx="136842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98400" imgH="177480" progId="Equation.DSMT4">
                  <p:embed/>
                </p:oleObj>
              </mc:Choice>
              <mc:Fallback>
                <p:oleObj name="Equation" r:id="rId35" imgW="698400" imgH="177480" progId="Equation.DSMT4">
                  <p:embed/>
                  <p:pic>
                    <p:nvPicPr>
                      <p:cNvPr id="2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92" y="4598991"/>
                        <a:ext cx="1368425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/>
        </p:nvGraphicFramePr>
        <p:xfrm>
          <a:off x="4343403" y="4171955"/>
          <a:ext cx="919163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69800" imgH="622080" progId="Equation.DSMT4">
                  <p:embed/>
                </p:oleObj>
              </mc:Choice>
              <mc:Fallback>
                <p:oleObj name="Equation" r:id="rId37" imgW="469800" imgH="622080" progId="Equation.DSMT4">
                  <p:embed/>
                  <p:pic>
                    <p:nvPicPr>
                      <p:cNvPr id="21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3" y="4171955"/>
                        <a:ext cx="919163" cy="1216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/>
          <p:cNvGraphicFramePr>
            <a:graphicFrameLocks noChangeAspect="1"/>
          </p:cNvGraphicFramePr>
          <p:nvPr/>
        </p:nvGraphicFramePr>
        <p:xfrm>
          <a:off x="7267579" y="3581400"/>
          <a:ext cx="203676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041120" imgH="253800" progId="Equation.DSMT4">
                  <p:embed/>
                </p:oleObj>
              </mc:Choice>
              <mc:Fallback>
                <p:oleObj name="Equation" r:id="rId39" imgW="1041120" imgH="253800" progId="Equation.DSMT4">
                  <p:embed/>
                  <p:pic>
                    <p:nvPicPr>
                      <p:cNvPr id="2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7579" y="3581400"/>
                        <a:ext cx="2036763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6"/>
          <p:cNvGraphicFramePr>
            <a:graphicFrameLocks noChangeAspect="1"/>
          </p:cNvGraphicFramePr>
          <p:nvPr/>
        </p:nvGraphicFramePr>
        <p:xfrm>
          <a:off x="6934201" y="4078291"/>
          <a:ext cx="129381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660240" imgH="203040" progId="Equation.DSMT4">
                  <p:embed/>
                </p:oleObj>
              </mc:Choice>
              <mc:Fallback>
                <p:oleObj name="Equation" r:id="rId41" imgW="660240" imgH="203040" progId="Equation.DSMT4">
                  <p:embed/>
                  <p:pic>
                    <p:nvPicPr>
                      <p:cNvPr id="2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1" y="4078291"/>
                        <a:ext cx="1293812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6"/>
          <p:cNvGraphicFramePr>
            <a:graphicFrameLocks noChangeAspect="1"/>
          </p:cNvGraphicFramePr>
          <p:nvPr/>
        </p:nvGraphicFramePr>
        <p:xfrm>
          <a:off x="6934202" y="4598991"/>
          <a:ext cx="1492251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761760" imgH="177480" progId="Equation.DSMT4">
                  <p:embed/>
                </p:oleObj>
              </mc:Choice>
              <mc:Fallback>
                <p:oleObj name="Equation" r:id="rId43" imgW="761760" imgH="177480" progId="Equation.DSMT4">
                  <p:embed/>
                  <p:pic>
                    <p:nvPicPr>
                      <p:cNvPr id="2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2" y="4598991"/>
                        <a:ext cx="1492251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6"/>
          <p:cNvGraphicFramePr>
            <a:graphicFrameLocks noChangeAspect="1"/>
          </p:cNvGraphicFramePr>
          <p:nvPr/>
        </p:nvGraphicFramePr>
        <p:xfrm>
          <a:off x="8529641" y="4605340"/>
          <a:ext cx="919163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69800" imgH="177480" progId="Equation.DSMT4">
                  <p:embed/>
                </p:oleObj>
              </mc:Choice>
              <mc:Fallback>
                <p:oleObj name="Equation" r:id="rId45" imgW="469800" imgH="177480" progId="Equation.DSMT4">
                  <p:embed/>
                  <p:pic>
                    <p:nvPicPr>
                      <p:cNvPr id="2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641" y="4605340"/>
                        <a:ext cx="919163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6"/>
          <p:cNvGraphicFramePr>
            <a:graphicFrameLocks noChangeAspect="1"/>
          </p:cNvGraphicFramePr>
          <p:nvPr/>
        </p:nvGraphicFramePr>
        <p:xfrm>
          <a:off x="3105151" y="5168900"/>
          <a:ext cx="2533651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295280" imgH="253800" progId="Equation.DSMT4">
                  <p:embed/>
                </p:oleObj>
              </mc:Choice>
              <mc:Fallback>
                <p:oleObj name="Equation" r:id="rId47" imgW="1295280" imgH="253800" progId="Equation.DSMT4">
                  <p:embed/>
                  <p:pic>
                    <p:nvPicPr>
                      <p:cNvPr id="2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1" y="5168900"/>
                        <a:ext cx="2533651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6"/>
          <p:cNvGraphicFramePr>
            <a:graphicFrameLocks noChangeAspect="1"/>
          </p:cNvGraphicFramePr>
          <p:nvPr/>
        </p:nvGraphicFramePr>
        <p:xfrm>
          <a:off x="2819402" y="5665791"/>
          <a:ext cx="1543051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787320" imgH="203040" progId="Equation.DSMT4">
                  <p:embed/>
                </p:oleObj>
              </mc:Choice>
              <mc:Fallback>
                <p:oleObj name="Equation" r:id="rId49" imgW="787320" imgH="203040" progId="Equation.DSMT4">
                  <p:embed/>
                  <p:pic>
                    <p:nvPicPr>
                      <p:cNvPr id="2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2" y="5665791"/>
                        <a:ext cx="1543051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6"/>
          <p:cNvGraphicFramePr>
            <a:graphicFrameLocks noChangeAspect="1"/>
          </p:cNvGraphicFramePr>
          <p:nvPr/>
        </p:nvGraphicFramePr>
        <p:xfrm>
          <a:off x="2806701" y="6186491"/>
          <a:ext cx="176530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901440" imgH="177480" progId="Equation.DSMT4">
                  <p:embed/>
                </p:oleObj>
              </mc:Choice>
              <mc:Fallback>
                <p:oleObj name="Equation" r:id="rId51" imgW="901440" imgH="177480" progId="Equation.DSMT4">
                  <p:embed/>
                  <p:pic>
                    <p:nvPicPr>
                      <p:cNvPr id="2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1" y="6186491"/>
                        <a:ext cx="176530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6"/>
          <p:cNvGraphicFramePr>
            <a:graphicFrameLocks noChangeAspect="1"/>
          </p:cNvGraphicFramePr>
          <p:nvPr/>
        </p:nvGraphicFramePr>
        <p:xfrm>
          <a:off x="4643441" y="6192840"/>
          <a:ext cx="919163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69800" imgH="177480" progId="Equation.DSMT4">
                  <p:embed/>
                </p:oleObj>
              </mc:Choice>
              <mc:Fallback>
                <p:oleObj name="Equation" r:id="rId53" imgW="469800" imgH="177480" progId="Equation.DSMT4">
                  <p:embed/>
                  <p:pic>
                    <p:nvPicPr>
                      <p:cNvPr id="2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41" y="6192840"/>
                        <a:ext cx="919163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6608768" y="6613529"/>
            <a:ext cx="40975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55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47528" y="260648"/>
            <a:ext cx="8280920" cy="1008112"/>
          </a:xfrm>
        </p:spPr>
        <p:txBody>
          <a:bodyPr/>
          <a:lstStyle/>
          <a:p>
            <a:r>
              <a:rPr lang="en-CA" dirty="0"/>
              <a:t>Another way to write a “square” is to put a “2” at the top, meaning you multiply that number twice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470243"/>
              </p:ext>
            </p:extLst>
          </p:nvPr>
        </p:nvGraphicFramePr>
        <p:xfrm>
          <a:off x="1919536" y="1196755"/>
          <a:ext cx="1391992" cy="636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4240" imgH="203040" progId="Equation.DSMT4">
                  <p:embed/>
                </p:oleObj>
              </mc:Choice>
              <mc:Fallback>
                <p:oleObj name="Equation" r:id="rId3" imgW="44424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536" y="1196755"/>
                        <a:ext cx="1391992" cy="6363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197912"/>
              </p:ext>
            </p:extLst>
          </p:nvPr>
        </p:nvGraphicFramePr>
        <p:xfrm>
          <a:off x="3414989" y="1287613"/>
          <a:ext cx="131286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9040" imgH="177480" progId="Equation.DSMT4">
                  <p:embed/>
                </p:oleObj>
              </mc:Choice>
              <mc:Fallback>
                <p:oleObj name="Equation" r:id="rId5" imgW="4190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989" y="1287613"/>
                        <a:ext cx="131286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438412"/>
              </p:ext>
            </p:extLst>
          </p:nvPr>
        </p:nvGraphicFramePr>
        <p:xfrm>
          <a:off x="4908303" y="1287614"/>
          <a:ext cx="755651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1200" imgH="177480" progId="Equation.DSMT4">
                  <p:embed/>
                </p:oleObj>
              </mc:Choice>
              <mc:Fallback>
                <p:oleObj name="Equation" r:id="rId7" imgW="24120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303" y="1287614"/>
                        <a:ext cx="755651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504683"/>
              </p:ext>
            </p:extLst>
          </p:nvPr>
        </p:nvGraphicFramePr>
        <p:xfrm>
          <a:off x="2804075" y="1844825"/>
          <a:ext cx="5556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480" imgH="190440" progId="Equation.DSMT4">
                  <p:embed/>
                </p:oleObj>
              </mc:Choice>
              <mc:Fallback>
                <p:oleObj name="Equation" r:id="rId9" imgW="177480" imgH="1904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075" y="1844825"/>
                        <a:ext cx="55562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810456"/>
              </p:ext>
            </p:extLst>
          </p:nvPr>
        </p:nvGraphicFramePr>
        <p:xfrm>
          <a:off x="3413128" y="1954217"/>
          <a:ext cx="1352551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1640" imgH="164880" progId="Equation.DSMT4">
                  <p:embed/>
                </p:oleObj>
              </mc:Choice>
              <mc:Fallback>
                <p:oleObj name="Equation" r:id="rId11" imgW="431640" imgH="1648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28" y="1954217"/>
                        <a:ext cx="1352551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998005"/>
              </p:ext>
            </p:extLst>
          </p:nvPr>
        </p:nvGraphicFramePr>
        <p:xfrm>
          <a:off x="4943872" y="1935685"/>
          <a:ext cx="954088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4560" imgH="177480" progId="Equation.DSMT4">
                  <p:embed/>
                </p:oleObj>
              </mc:Choice>
              <mc:Fallback>
                <p:oleObj name="Equation" r:id="rId13" imgW="30456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872" y="1935685"/>
                        <a:ext cx="954088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1847528" y="2636912"/>
            <a:ext cx="8280920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Find the perfect squares for each of the following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627430"/>
              </p:ext>
            </p:extLst>
          </p:nvPr>
        </p:nvGraphicFramePr>
        <p:xfrm>
          <a:off x="2801943" y="2978151"/>
          <a:ext cx="51593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4880" imgH="203040" progId="Equation.DSMT4">
                  <p:embed/>
                </p:oleObj>
              </mc:Choice>
              <mc:Fallback>
                <p:oleObj name="Equation" r:id="rId15" imgW="16488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943" y="2978151"/>
                        <a:ext cx="515937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122150"/>
              </p:ext>
            </p:extLst>
          </p:nvPr>
        </p:nvGraphicFramePr>
        <p:xfrm>
          <a:off x="3411540" y="3087689"/>
          <a:ext cx="131286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19040" imgH="177480" progId="Equation.DSMT4">
                  <p:embed/>
                </p:oleObj>
              </mc:Choice>
              <mc:Fallback>
                <p:oleObj name="Equation" r:id="rId17" imgW="41904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1540" y="3087689"/>
                        <a:ext cx="131286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846764"/>
              </p:ext>
            </p:extLst>
          </p:nvPr>
        </p:nvGraphicFramePr>
        <p:xfrm>
          <a:off x="4903792" y="3087689"/>
          <a:ext cx="99377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160" imgH="177480" progId="Equation.DSMT4">
                  <p:embed/>
                </p:oleObj>
              </mc:Choice>
              <mc:Fallback>
                <p:oleObj name="Equation" r:id="rId19" imgW="31716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92" y="3087689"/>
                        <a:ext cx="993775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357708"/>
              </p:ext>
            </p:extLst>
          </p:nvPr>
        </p:nvGraphicFramePr>
        <p:xfrm>
          <a:off x="2782892" y="3554417"/>
          <a:ext cx="5556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7480" imgH="203040" progId="Equation.DSMT4">
                  <p:embed/>
                </p:oleObj>
              </mc:Choice>
              <mc:Fallback>
                <p:oleObj name="Equation" r:id="rId21" imgW="17748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2892" y="3554417"/>
                        <a:ext cx="555625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867718"/>
              </p:ext>
            </p:extLst>
          </p:nvPr>
        </p:nvGraphicFramePr>
        <p:xfrm>
          <a:off x="3392491" y="3662363"/>
          <a:ext cx="1352551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31640" imgH="177480" progId="Equation.DSMT4">
                  <p:embed/>
                </p:oleObj>
              </mc:Choice>
              <mc:Fallback>
                <p:oleObj name="Equation" r:id="rId23" imgW="43164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91" y="3662363"/>
                        <a:ext cx="1352551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879914"/>
              </p:ext>
            </p:extLst>
          </p:nvPr>
        </p:nvGraphicFramePr>
        <p:xfrm>
          <a:off x="4903792" y="3663954"/>
          <a:ext cx="99377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160" imgH="177480" progId="Equation.DSMT4">
                  <p:embed/>
                </p:oleObj>
              </mc:Choice>
              <mc:Fallback>
                <p:oleObj name="Equation" r:id="rId25" imgW="31716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92" y="3663954"/>
                        <a:ext cx="993775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046117"/>
              </p:ext>
            </p:extLst>
          </p:nvPr>
        </p:nvGraphicFramePr>
        <p:xfrm>
          <a:off x="2782892" y="4130675"/>
          <a:ext cx="5556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77480" imgH="203040" progId="Equation.DSMT4">
                  <p:embed/>
                </p:oleObj>
              </mc:Choice>
              <mc:Fallback>
                <p:oleObj name="Equation" r:id="rId27" imgW="177480" imgH="20304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2892" y="4130675"/>
                        <a:ext cx="555625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285592"/>
              </p:ext>
            </p:extLst>
          </p:nvPr>
        </p:nvGraphicFramePr>
        <p:xfrm>
          <a:off x="3392491" y="4240214"/>
          <a:ext cx="1352551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31640" imgH="177480" progId="Equation.DSMT4">
                  <p:embed/>
                </p:oleObj>
              </mc:Choice>
              <mc:Fallback>
                <p:oleObj name="Equation" r:id="rId29" imgW="431640" imgH="1774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91" y="4240214"/>
                        <a:ext cx="1352551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582587"/>
              </p:ext>
            </p:extLst>
          </p:nvPr>
        </p:nvGraphicFramePr>
        <p:xfrm>
          <a:off x="4903792" y="4240214"/>
          <a:ext cx="99377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17160" imgH="177480" progId="Equation.DSMT4">
                  <p:embed/>
                </p:oleObj>
              </mc:Choice>
              <mc:Fallback>
                <p:oleObj name="Equation" r:id="rId31" imgW="317160" imgH="17748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92" y="4240214"/>
                        <a:ext cx="993775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112160"/>
              </p:ext>
            </p:extLst>
          </p:nvPr>
        </p:nvGraphicFramePr>
        <p:xfrm>
          <a:off x="2801943" y="4705351"/>
          <a:ext cx="51593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64880" imgH="203040" progId="Equation.DSMT4">
                  <p:embed/>
                </p:oleObj>
              </mc:Choice>
              <mc:Fallback>
                <p:oleObj name="Equation" r:id="rId33" imgW="164880" imgH="20304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943" y="4705351"/>
                        <a:ext cx="515937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488266"/>
              </p:ext>
            </p:extLst>
          </p:nvPr>
        </p:nvGraphicFramePr>
        <p:xfrm>
          <a:off x="3411540" y="4814889"/>
          <a:ext cx="131286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19040" imgH="177480" progId="Equation.DSMT4">
                  <p:embed/>
                </p:oleObj>
              </mc:Choice>
              <mc:Fallback>
                <p:oleObj name="Equation" r:id="rId35" imgW="419040" imgH="17748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1540" y="4814889"/>
                        <a:ext cx="131286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699181"/>
              </p:ext>
            </p:extLst>
          </p:nvPr>
        </p:nvGraphicFramePr>
        <p:xfrm>
          <a:off x="4903792" y="4816478"/>
          <a:ext cx="99377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17160" imgH="177480" progId="Equation.DSMT4">
                  <p:embed/>
                </p:oleObj>
              </mc:Choice>
              <mc:Fallback>
                <p:oleObj name="Equation" r:id="rId37" imgW="317160" imgH="1774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92" y="4816478"/>
                        <a:ext cx="993775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687738"/>
              </p:ext>
            </p:extLst>
          </p:nvPr>
        </p:nvGraphicFramePr>
        <p:xfrm>
          <a:off x="2801943" y="5281617"/>
          <a:ext cx="515937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64880" imgH="203040" progId="Equation.DSMT4">
                  <p:embed/>
                </p:oleObj>
              </mc:Choice>
              <mc:Fallback>
                <p:oleObj name="Equation" r:id="rId39" imgW="164880" imgH="203040" progId="Equation.DSMT4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943" y="5281617"/>
                        <a:ext cx="515937" cy="63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573692"/>
              </p:ext>
            </p:extLst>
          </p:nvPr>
        </p:nvGraphicFramePr>
        <p:xfrm>
          <a:off x="3392491" y="5391154"/>
          <a:ext cx="1352551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31640" imgH="177480" progId="Equation.DSMT4">
                  <p:embed/>
                </p:oleObj>
              </mc:Choice>
              <mc:Fallback>
                <p:oleObj name="Equation" r:id="rId41" imgW="431640" imgH="1774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91" y="5391154"/>
                        <a:ext cx="1352551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269124"/>
              </p:ext>
            </p:extLst>
          </p:nvPr>
        </p:nvGraphicFramePr>
        <p:xfrm>
          <a:off x="4923433" y="5392069"/>
          <a:ext cx="954088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04560" imgH="177480" progId="Equation.DSMT4">
                  <p:embed/>
                </p:oleObj>
              </mc:Choice>
              <mc:Fallback>
                <p:oleObj name="Equation" r:id="rId43" imgW="304560" imgH="17748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3433" y="5392069"/>
                        <a:ext cx="954088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677479"/>
              </p:ext>
            </p:extLst>
          </p:nvPr>
        </p:nvGraphicFramePr>
        <p:xfrm>
          <a:off x="2639620" y="5960765"/>
          <a:ext cx="7143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28600" imgH="203040" progId="Equation.DSMT4">
                  <p:embed/>
                </p:oleObj>
              </mc:Choice>
              <mc:Fallback>
                <p:oleObj name="Equation" r:id="rId45" imgW="228600" imgH="20304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620" y="5960765"/>
                        <a:ext cx="714375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428866"/>
              </p:ext>
            </p:extLst>
          </p:nvPr>
        </p:nvGraphicFramePr>
        <p:xfrm>
          <a:off x="3359700" y="5967414"/>
          <a:ext cx="175101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58720" imgH="177480" progId="Equation.DSMT4">
                  <p:embed/>
                </p:oleObj>
              </mc:Choice>
              <mc:Fallback>
                <p:oleObj name="Equation" r:id="rId47" imgW="558720" imgH="1774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700" y="5967414"/>
                        <a:ext cx="175101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892800"/>
              </p:ext>
            </p:extLst>
          </p:nvPr>
        </p:nvGraphicFramePr>
        <p:xfrm>
          <a:off x="5119813" y="5967414"/>
          <a:ext cx="1192212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80880" imgH="177480" progId="Equation.DSMT4">
                  <p:embed/>
                </p:oleObj>
              </mc:Choice>
              <mc:Fallback>
                <p:oleObj name="Equation" r:id="rId49" imgW="380880" imgH="177480" progId="Equation.DSMT4">
                  <p:embed/>
                  <p:pic>
                    <p:nvPicPr>
                      <p:cNvPr id="51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813" y="5967414"/>
                        <a:ext cx="1192212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6072342" y="4682215"/>
            <a:ext cx="41793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These are all Perfect Squares!!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524000" y="6581005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  <p:extLst>
      <p:ext uri="{BB962C8B-B14F-4D97-AF65-F5344CB8AC3E}">
        <p14:creationId xmlns:p14="http://schemas.microsoft.com/office/powerpoint/2010/main" val="208829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78" y="139755"/>
            <a:ext cx="9141372" cy="639763"/>
          </a:xfrm>
        </p:spPr>
        <p:txBody>
          <a:bodyPr/>
          <a:lstStyle/>
          <a:p>
            <a:r>
              <a:rPr lang="en-CA" dirty="0"/>
              <a:t>Why do we call it a Perfect Square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5178" y="1039766"/>
            <a:ext cx="11376748" cy="2428289"/>
          </a:xfrm>
        </p:spPr>
        <p:txBody>
          <a:bodyPr>
            <a:normAutofit/>
          </a:bodyPr>
          <a:lstStyle/>
          <a:p>
            <a:r>
              <a:rPr lang="en-CA" dirty="0"/>
              <a:t>When multiplying two numbers, one value is the length, the other is the width and the product is the area</a:t>
            </a:r>
          </a:p>
          <a:p>
            <a:r>
              <a:rPr lang="en-CA" dirty="0"/>
              <a:t>If the two numbers are equal, you will get a square</a:t>
            </a:r>
          </a:p>
          <a:p>
            <a:r>
              <a:rPr lang="en-CA" dirty="0"/>
              <a:t>So when we multiply two equal numbers, the product is known as a “perfect square”`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610764"/>
              </p:ext>
            </p:extLst>
          </p:nvPr>
        </p:nvGraphicFramePr>
        <p:xfrm>
          <a:off x="4770943" y="2955167"/>
          <a:ext cx="1464129" cy="683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80880" imgH="177480" progId="Equation.DSMT4">
                  <p:embed/>
                </p:oleObj>
              </mc:Choice>
              <mc:Fallback>
                <p:oleObj name="Equation" r:id="rId3" imgW="38088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0943" y="2955167"/>
                        <a:ext cx="1464129" cy="6832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922579" y="4385187"/>
            <a:ext cx="3291840" cy="21945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925627" y="548246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925627" y="603110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925627" y="493382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925627" y="520814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925627" y="465950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925627" y="575678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925627" y="6305427"/>
            <a:ext cx="32918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568499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84586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12018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39450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66882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4314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297227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025955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754683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483411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212139" y="4403475"/>
            <a:ext cx="0" cy="21945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905538"/>
              </p:ext>
            </p:extLst>
          </p:nvPr>
        </p:nvGraphicFramePr>
        <p:xfrm>
          <a:off x="4785866" y="2948183"/>
          <a:ext cx="7318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440" imgH="164880" progId="Equation.DSMT4">
                  <p:embed/>
                </p:oleObj>
              </mc:Choice>
              <mc:Fallback>
                <p:oleObj name="Equation" r:id="rId5" imgW="190440" imgH="1648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5866" y="2948183"/>
                        <a:ext cx="73183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286879"/>
              </p:ext>
            </p:extLst>
          </p:nvPr>
        </p:nvGraphicFramePr>
        <p:xfrm>
          <a:off x="5816152" y="2947231"/>
          <a:ext cx="438151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120" imgH="177480" progId="Equation.DSMT4">
                  <p:embed/>
                </p:oleObj>
              </mc:Choice>
              <mc:Fallback>
                <p:oleObj name="Equation" r:id="rId7" imgW="11412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152" y="2947231"/>
                        <a:ext cx="438151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646468"/>
              </p:ext>
            </p:extLst>
          </p:nvPr>
        </p:nvGraphicFramePr>
        <p:xfrm>
          <a:off x="6294626" y="2940250"/>
          <a:ext cx="122078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17160" imgH="177480" progId="Equation.DSMT4">
                  <p:embed/>
                </p:oleObj>
              </mc:Choice>
              <mc:Fallback>
                <p:oleObj name="Equation" r:id="rId9" imgW="317160" imgH="177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4626" y="2940250"/>
                        <a:ext cx="1220787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766615"/>
              </p:ext>
            </p:extLst>
          </p:nvPr>
        </p:nvGraphicFramePr>
        <p:xfrm>
          <a:off x="4702955" y="2785430"/>
          <a:ext cx="1709739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44240" imgH="177480" progId="Equation.DSMT4">
                  <p:embed/>
                </p:oleObj>
              </mc:Choice>
              <mc:Fallback>
                <p:oleObj name="Equation" r:id="rId11" imgW="444240" imgH="1774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955" y="2785430"/>
                        <a:ext cx="1709739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50"/>
          <p:cNvSpPr/>
          <p:nvPr/>
        </p:nvSpPr>
        <p:spPr>
          <a:xfrm>
            <a:off x="4089727" y="4095147"/>
            <a:ext cx="2746248" cy="27000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4100148" y="517030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100148" y="571894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100148" y="462166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100148" y="489598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00148" y="434734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100148" y="544462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100148" y="5993265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743020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020388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294708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6569028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471748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200476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929204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657932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386660" y="4091313"/>
            <a:ext cx="0" cy="270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17720"/>
              </p:ext>
            </p:extLst>
          </p:nvPr>
        </p:nvGraphicFramePr>
        <p:xfrm>
          <a:off x="4702670" y="2790191"/>
          <a:ext cx="684213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7480" imgH="177480" progId="Equation.DSMT4">
                  <p:embed/>
                </p:oleObj>
              </mc:Choice>
              <mc:Fallback>
                <p:oleObj name="Equation" r:id="rId13" imgW="177480" imgH="177480" progId="Equation.DSMT4">
                  <p:embed/>
                  <p:pic>
                    <p:nvPicPr>
                      <p:cNvPr id="68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670" y="2790191"/>
                        <a:ext cx="684213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902035"/>
              </p:ext>
            </p:extLst>
          </p:nvPr>
        </p:nvGraphicFramePr>
        <p:xfrm>
          <a:off x="5724281" y="2784134"/>
          <a:ext cx="681039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7480" imgH="177480" progId="Equation.DSMT4">
                  <p:embed/>
                </p:oleObj>
              </mc:Choice>
              <mc:Fallback>
                <p:oleObj name="Equation" r:id="rId15" imgW="177480" imgH="177480" progId="Equation.DSMT4">
                  <p:embed/>
                  <p:pic>
                    <p:nvPicPr>
                      <p:cNvPr id="69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281" y="2784134"/>
                        <a:ext cx="681039" cy="684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06270"/>
              </p:ext>
            </p:extLst>
          </p:nvPr>
        </p:nvGraphicFramePr>
        <p:xfrm>
          <a:off x="6331580" y="2775606"/>
          <a:ext cx="1465263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80880" imgH="177480" progId="Equation.DSMT4">
                  <p:embed/>
                </p:oleObj>
              </mc:Choice>
              <mc:Fallback>
                <p:oleObj name="Equation" r:id="rId17" imgW="380880" imgH="177480" progId="Equation.DSMT4">
                  <p:embed/>
                  <p:pic>
                    <p:nvPicPr>
                      <p:cNvPr id="7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1580" y="2775606"/>
                        <a:ext cx="1465263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1" name="Straight Connector 70"/>
          <p:cNvCxnSpPr/>
          <p:nvPr/>
        </p:nvCxnSpPr>
        <p:spPr>
          <a:xfrm>
            <a:off x="4097695" y="6278397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095240" y="6563529"/>
            <a:ext cx="270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C278550B-D17A-472F-8A55-47E23EAB0CF8}"/>
              </a:ext>
            </a:extLst>
          </p:cNvPr>
          <p:cNvSpPr txBox="1"/>
          <p:nvPr/>
        </p:nvSpPr>
        <p:spPr>
          <a:xfrm>
            <a:off x="7388942" y="3888678"/>
            <a:ext cx="428870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300" dirty="0">
                <a:solidFill>
                  <a:srgbClr val="FF0000"/>
                </a:solidFill>
              </a:rPr>
              <a:t>When the length and width are equal, the resulting shape is a square</a:t>
            </a:r>
          </a:p>
        </p:txBody>
      </p:sp>
    </p:spTree>
    <p:extLst>
      <p:ext uri="{BB962C8B-B14F-4D97-AF65-F5344CB8AC3E}">
        <p14:creationId xmlns:p14="http://schemas.microsoft.com/office/powerpoint/2010/main" val="11309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22222E-6 L 0.0467 0.1023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51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7 L -0.19974 0.308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87" y="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0.0467 0.10232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6" y="5116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96296E-6 L -0.20209 0.33264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04" y="16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000"/>
                            </p:stCondLst>
                            <p:childTnLst>
                              <p:par>
                                <p:cTn id="1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1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83" y="123502"/>
            <a:ext cx="10842543" cy="994123"/>
          </a:xfrm>
        </p:spPr>
        <p:txBody>
          <a:bodyPr>
            <a:normAutofit fontScale="90000"/>
          </a:bodyPr>
          <a:lstStyle/>
          <a:p>
            <a:r>
              <a:rPr lang="en-CA" dirty="0"/>
              <a:t>Ex: Given the following integers, indicate which of the following is a perfect square: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847529" y="1556792"/>
          <a:ext cx="104411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203040" progId="Equation.DSMT4">
                  <p:embed/>
                </p:oleObj>
              </mc:Choice>
              <mc:Fallback>
                <p:oleObj name="Equation" r:id="rId3" imgW="36828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529" y="1556792"/>
                        <a:ext cx="1044116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847855" y="2349503"/>
          <a:ext cx="10445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203040" progId="Equation.DSMT4">
                  <p:embed/>
                </p:oleObj>
              </mc:Choice>
              <mc:Fallback>
                <p:oleObj name="Equation" r:id="rId5" imgW="36828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5" y="2349503"/>
                        <a:ext cx="1044575" cy="574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47703" y="3141667"/>
          <a:ext cx="12239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1640" imgH="203040" progId="Equation.DSMT4">
                  <p:embed/>
                </p:oleObj>
              </mc:Choice>
              <mc:Fallback>
                <p:oleObj name="Equation" r:id="rId7" imgW="43164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703" y="3141667"/>
                        <a:ext cx="1223963" cy="574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775523" y="3933829"/>
          <a:ext cx="12969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200" imgH="203040" progId="Equation.DSMT4">
                  <p:embed/>
                </p:oleObj>
              </mc:Choice>
              <mc:Fallback>
                <p:oleObj name="Equation" r:id="rId9" imgW="45720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3" y="3933829"/>
                        <a:ext cx="1296987" cy="574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847531" y="4724404"/>
          <a:ext cx="100806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5320" imgH="203040" progId="Equation.DSMT4">
                  <p:embed/>
                </p:oleObj>
              </mc:Choice>
              <mc:Fallback>
                <p:oleObj name="Equation" r:id="rId11" imgW="35532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531" y="4724404"/>
                        <a:ext cx="1008063" cy="576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865317" y="5516565"/>
          <a:ext cx="11525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06080" imgH="203040" progId="Equation.DSMT4">
                  <p:embed/>
                </p:oleObj>
              </mc:Choice>
              <mc:Fallback>
                <p:oleObj name="Equation" r:id="rId13" imgW="406080" imgH="2030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7" y="5516565"/>
                        <a:ext cx="1152525" cy="576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015881" y="1557340"/>
          <a:ext cx="12969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200" imgH="203040" progId="Equation.DSMT4">
                  <p:embed/>
                </p:oleObj>
              </mc:Choice>
              <mc:Fallback>
                <p:oleObj name="Equation" r:id="rId15" imgW="45720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881" y="1557340"/>
                        <a:ext cx="1296988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033347" y="2349503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44240" imgH="203040" progId="Equation.DSMT4">
                  <p:embed/>
                </p:oleObj>
              </mc:Choice>
              <mc:Fallback>
                <p:oleObj name="Equation" r:id="rId17" imgW="444240" imgH="2030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3347" y="2349503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141617" y="3141667"/>
          <a:ext cx="1187451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9040" imgH="203040" progId="Equation.DSMT4">
                  <p:embed/>
                </p:oleObj>
              </mc:Choice>
              <mc:Fallback>
                <p:oleObj name="Equation" r:id="rId19" imgW="419040" imgH="2030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617" y="3141667"/>
                        <a:ext cx="1187451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033271" y="3933059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44240" imgH="203040" progId="Equation.DSMT4">
                  <p:embed/>
                </p:oleObj>
              </mc:Choice>
              <mc:Fallback>
                <p:oleObj name="Equation" r:id="rId21" imgW="44424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3271" y="3933059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070475" y="4724404"/>
          <a:ext cx="15113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33160" imgH="203040" progId="Equation.DSMT4">
                  <p:embed/>
                </p:oleObj>
              </mc:Choice>
              <mc:Fallback>
                <p:oleObj name="Equation" r:id="rId23" imgW="53316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0475" y="4724404"/>
                        <a:ext cx="15113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068269" y="5516565"/>
          <a:ext cx="13335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69800" imgH="203040" progId="Equation.DSMT4">
                  <p:embed/>
                </p:oleObj>
              </mc:Choice>
              <mc:Fallback>
                <p:oleObj name="Equation" r:id="rId25" imgW="46980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8269" y="5516565"/>
                        <a:ext cx="13335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752185" y="1557340"/>
          <a:ext cx="9017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17160" imgH="203040" progId="Equation.DSMT4">
                  <p:embed/>
                </p:oleObj>
              </mc:Choice>
              <mc:Fallback>
                <p:oleObj name="Equation" r:id="rId27" imgW="31716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2185" y="1557340"/>
                        <a:ext cx="9017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7824195" y="2349503"/>
          <a:ext cx="8286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91960" imgH="203040" progId="Equation.DSMT4">
                  <p:embed/>
                </p:oleObj>
              </mc:Choice>
              <mc:Fallback>
                <p:oleObj name="Equation" r:id="rId29" imgW="29196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195" y="2349503"/>
                        <a:ext cx="8286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7752184" y="3140971"/>
          <a:ext cx="1295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57200" imgH="203040" progId="Equation.DSMT4">
                  <p:embed/>
                </p:oleObj>
              </mc:Choice>
              <mc:Fallback>
                <p:oleObj name="Equation" r:id="rId31" imgW="45720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2184" y="3140971"/>
                        <a:ext cx="129540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7786690" y="3933829"/>
          <a:ext cx="12239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31640" imgH="203040" progId="Equation.DSMT4">
                  <p:embed/>
                </p:oleObj>
              </mc:Choice>
              <mc:Fallback>
                <p:oleObj name="Equation" r:id="rId33" imgW="431640" imgH="20304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690" y="3933829"/>
                        <a:ext cx="1223963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3061815" y="1445343"/>
            <a:ext cx="333947" cy="562419"/>
            <a:chOff x="8233586" y="2380794"/>
            <a:chExt cx="397531" cy="792088"/>
          </a:xfrm>
        </p:grpSpPr>
        <p:sp>
          <p:nvSpPr>
            <p:cNvPr id="3" name="Rectangle 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Rectangle 20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066735" y="2217159"/>
            <a:ext cx="333947" cy="562419"/>
            <a:chOff x="8233586" y="2380794"/>
            <a:chExt cx="397531" cy="792088"/>
          </a:xfrm>
        </p:grpSpPr>
        <p:sp>
          <p:nvSpPr>
            <p:cNvPr id="24" name="Rectangle 23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Rectangle 24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174891" y="3047967"/>
            <a:ext cx="333947" cy="562419"/>
            <a:chOff x="8233586" y="2380794"/>
            <a:chExt cx="397531" cy="792088"/>
          </a:xfrm>
        </p:grpSpPr>
        <p:sp>
          <p:nvSpPr>
            <p:cNvPr id="27" name="Rectangle 26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8" name="Rectangle 27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103247" y="3878775"/>
            <a:ext cx="562419" cy="562419"/>
            <a:chOff x="1711978" y="3849278"/>
            <a:chExt cx="562418" cy="562418"/>
          </a:xfrm>
        </p:grpSpPr>
        <p:sp>
          <p:nvSpPr>
            <p:cNvPr id="30" name="Rectangle 29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2" name="Rectangle 31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179811" y="4645671"/>
            <a:ext cx="333947" cy="562419"/>
            <a:chOff x="8233586" y="2380794"/>
            <a:chExt cx="397531" cy="792088"/>
          </a:xfrm>
        </p:grpSpPr>
        <p:sp>
          <p:nvSpPr>
            <p:cNvPr id="35" name="Rectangle 34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Rectangle 35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3076143" y="5520763"/>
            <a:ext cx="562419" cy="562419"/>
            <a:chOff x="1711978" y="3849278"/>
            <a:chExt cx="562418" cy="562418"/>
          </a:xfrm>
        </p:grpSpPr>
        <p:sp>
          <p:nvSpPr>
            <p:cNvPr id="38" name="Rectangle 37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9" name="Rectangle 38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458861" y="1558561"/>
            <a:ext cx="333947" cy="562419"/>
            <a:chOff x="8233586" y="2380794"/>
            <a:chExt cx="397531" cy="792088"/>
          </a:xfrm>
        </p:grpSpPr>
        <p:sp>
          <p:nvSpPr>
            <p:cNvPr id="41" name="Rectangle 40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Rectangle 41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382531" y="2330377"/>
            <a:ext cx="562419" cy="562419"/>
            <a:chOff x="1711978" y="3849278"/>
            <a:chExt cx="562418" cy="562418"/>
          </a:xfrm>
        </p:grpSpPr>
        <p:sp>
          <p:nvSpPr>
            <p:cNvPr id="44" name="Rectangle 43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5" name="Rectangle 44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370174" y="3131689"/>
            <a:ext cx="562419" cy="562419"/>
            <a:chOff x="1711978" y="3849278"/>
            <a:chExt cx="562418" cy="562418"/>
          </a:xfrm>
        </p:grpSpPr>
        <p:sp>
          <p:nvSpPr>
            <p:cNvPr id="47" name="Rectangle 46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8" name="Rectangle 47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504962" y="3829841"/>
            <a:ext cx="333947" cy="562419"/>
            <a:chOff x="8233586" y="2380794"/>
            <a:chExt cx="397531" cy="792088"/>
          </a:xfrm>
        </p:grpSpPr>
        <p:sp>
          <p:nvSpPr>
            <p:cNvPr id="50" name="Rectangle 49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1" name="Rectangle 50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6738515" y="4645670"/>
            <a:ext cx="333947" cy="562419"/>
            <a:chOff x="8233586" y="2380794"/>
            <a:chExt cx="397531" cy="792088"/>
          </a:xfrm>
        </p:grpSpPr>
        <p:sp>
          <p:nvSpPr>
            <p:cNvPr id="53" name="Rectangle 5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4" name="Rectangle 53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6695351" y="5390963"/>
            <a:ext cx="333947" cy="562419"/>
            <a:chOff x="8233586" y="2380794"/>
            <a:chExt cx="397531" cy="792088"/>
          </a:xfrm>
        </p:grpSpPr>
        <p:sp>
          <p:nvSpPr>
            <p:cNvPr id="56" name="Rectangle 55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7" name="Rectangle 56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9085673" y="1558561"/>
            <a:ext cx="333947" cy="562419"/>
            <a:chOff x="8233586" y="2380794"/>
            <a:chExt cx="397531" cy="792088"/>
          </a:xfrm>
        </p:grpSpPr>
        <p:sp>
          <p:nvSpPr>
            <p:cNvPr id="59" name="Rectangle 58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0" name="Rectangle 59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9092343" y="2335295"/>
            <a:ext cx="333947" cy="562419"/>
            <a:chOff x="8233586" y="2380794"/>
            <a:chExt cx="397531" cy="792088"/>
          </a:xfrm>
        </p:grpSpPr>
        <p:sp>
          <p:nvSpPr>
            <p:cNvPr id="62" name="Rectangle 61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3" name="Rectangle 62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9131771" y="3136607"/>
            <a:ext cx="562419" cy="562419"/>
            <a:chOff x="1711978" y="3849278"/>
            <a:chExt cx="562418" cy="562418"/>
          </a:xfrm>
        </p:grpSpPr>
        <p:sp>
          <p:nvSpPr>
            <p:cNvPr id="65" name="Rectangle 64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6" name="Rectangle 65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9131771" y="3951925"/>
            <a:ext cx="562419" cy="562419"/>
            <a:chOff x="1711978" y="3849278"/>
            <a:chExt cx="562418" cy="562418"/>
          </a:xfrm>
        </p:grpSpPr>
        <p:sp>
          <p:nvSpPr>
            <p:cNvPr id="68" name="Rectangle 67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9" name="Rectangle 68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7254075" y="4696910"/>
            <a:ext cx="27334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Perfect squares can</a:t>
            </a:r>
          </a:p>
          <a:p>
            <a:r>
              <a:rPr lang="en-CA" sz="2200" dirty="0">
                <a:solidFill>
                  <a:srgbClr val="FF0000"/>
                </a:solidFill>
              </a:rPr>
              <a:t>Not be negative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524000" y="6581005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  <p:extLst>
      <p:ext uri="{BB962C8B-B14F-4D97-AF65-F5344CB8AC3E}">
        <p14:creationId xmlns:p14="http://schemas.microsoft.com/office/powerpoint/2010/main" val="305822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9" y="-21331"/>
            <a:ext cx="8075240" cy="706091"/>
          </a:xfrm>
        </p:spPr>
        <p:txBody>
          <a:bodyPr>
            <a:normAutofit/>
          </a:bodyPr>
          <a:lstStyle/>
          <a:p>
            <a:r>
              <a:rPr lang="en-CA" dirty="0"/>
              <a:t>III) Perfect Cubes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8950" y="685175"/>
            <a:ext cx="11384876" cy="864096"/>
          </a:xfrm>
        </p:spPr>
        <p:txBody>
          <a:bodyPr>
            <a:normAutofit/>
          </a:bodyPr>
          <a:lstStyle/>
          <a:p>
            <a:r>
              <a:rPr lang="en-CA" dirty="0"/>
              <a:t>A perfect cube is a number that you get when you multiply an integer by itself 3 times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706123"/>
              </p:ext>
            </p:extLst>
          </p:nvPr>
        </p:nvGraphicFramePr>
        <p:xfrm>
          <a:off x="1357230" y="1559693"/>
          <a:ext cx="1249363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45760" imgH="228600" progId="Equation.DSMT4">
                  <p:embed/>
                </p:oleObj>
              </mc:Choice>
              <mc:Fallback>
                <p:oleObj name="Equation" r:id="rId3" imgW="545760" imgH="2286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30" y="1559693"/>
                        <a:ext cx="1249363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582693"/>
              </p:ext>
            </p:extLst>
          </p:nvPr>
        </p:nvGraphicFramePr>
        <p:xfrm>
          <a:off x="2667583" y="1615361"/>
          <a:ext cx="1219200" cy="374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33160" imgH="164880" progId="Equation.DSMT4">
                  <p:embed/>
                </p:oleObj>
              </mc:Choice>
              <mc:Fallback>
                <p:oleObj name="Equation" r:id="rId5" imgW="533160" imgH="1648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583" y="1615361"/>
                        <a:ext cx="1219200" cy="3746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961768"/>
              </p:ext>
            </p:extLst>
          </p:nvPr>
        </p:nvGraphicFramePr>
        <p:xfrm>
          <a:off x="4310903" y="1589859"/>
          <a:ext cx="696913" cy="463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4560" imgH="203040" progId="Equation.DSMT4">
                  <p:embed/>
                </p:oleObj>
              </mc:Choice>
              <mc:Fallback>
                <p:oleObj name="Equation" r:id="rId7" imgW="30456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903" y="1589859"/>
                        <a:ext cx="696913" cy="4635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463700"/>
              </p:ext>
            </p:extLst>
          </p:nvPr>
        </p:nvGraphicFramePr>
        <p:xfrm>
          <a:off x="4999879" y="1645318"/>
          <a:ext cx="11604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07960" imgH="177480" progId="Equation.DSMT4">
                  <p:embed/>
                </p:oleObj>
              </mc:Choice>
              <mc:Fallback>
                <p:oleObj name="Equation" r:id="rId9" imgW="50796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879" y="1645318"/>
                        <a:ext cx="11604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390093"/>
              </p:ext>
            </p:extLst>
          </p:nvPr>
        </p:nvGraphicFramePr>
        <p:xfrm>
          <a:off x="6374680" y="1502543"/>
          <a:ext cx="113188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95000" imgH="279360" progId="Equation.DSMT4">
                  <p:embed/>
                </p:oleObj>
              </mc:Choice>
              <mc:Fallback>
                <p:oleObj name="Equation" r:id="rId11" imgW="495000" imgH="27936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4680" y="1502543"/>
                        <a:ext cx="1131887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200758"/>
              </p:ext>
            </p:extLst>
          </p:nvPr>
        </p:nvGraphicFramePr>
        <p:xfrm>
          <a:off x="7527201" y="1592521"/>
          <a:ext cx="2185424" cy="50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880" imgH="253800" progId="Equation.DSMT4">
                  <p:embed/>
                </p:oleObj>
              </mc:Choice>
              <mc:Fallback>
                <p:oleObj name="Equation" r:id="rId13" imgW="1091880" imgH="2538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7201" y="1592521"/>
                        <a:ext cx="2185424" cy="506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201272" y="2611081"/>
            <a:ext cx="11457328" cy="108468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A cube is also a 3D solid where the length, width, and height are all equal</a:t>
            </a:r>
          </a:p>
          <a:p>
            <a:r>
              <a:rPr lang="en-CA" dirty="0"/>
              <a:t>the volume is obtained when all 3 sides are multiplied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680" y="6581004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226129"/>
              </p:ext>
            </p:extLst>
          </p:nvPr>
        </p:nvGraphicFramePr>
        <p:xfrm>
          <a:off x="2330369" y="2133759"/>
          <a:ext cx="659939" cy="481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1200" imgH="177480" progId="Equation.DSMT4">
                  <p:embed/>
                </p:oleObj>
              </mc:Choice>
              <mc:Fallback>
                <p:oleObj name="Equation" r:id="rId15" imgW="24120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369" y="2133759"/>
                        <a:ext cx="659939" cy="4816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858414"/>
              </p:ext>
            </p:extLst>
          </p:nvPr>
        </p:nvGraphicFramePr>
        <p:xfrm>
          <a:off x="4688415" y="2094479"/>
          <a:ext cx="970423" cy="52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30120" imgH="177480" progId="Equation.DSMT4">
                  <p:embed/>
                </p:oleObj>
              </mc:Choice>
              <mc:Fallback>
                <p:oleObj name="Equation" r:id="rId17" imgW="33012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8415" y="2094479"/>
                        <a:ext cx="970423" cy="520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694402"/>
              </p:ext>
            </p:extLst>
          </p:nvPr>
        </p:nvGraphicFramePr>
        <p:xfrm>
          <a:off x="7209702" y="2170344"/>
          <a:ext cx="855956" cy="445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160" imgH="164880" progId="Equation.DSMT4">
                  <p:embed/>
                </p:oleObj>
              </mc:Choice>
              <mc:Fallback>
                <p:oleObj name="Equation" r:id="rId19" imgW="317160" imgH="1648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9702" y="2170344"/>
                        <a:ext cx="855956" cy="4450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ube 10"/>
          <p:cNvSpPr/>
          <p:nvPr/>
        </p:nvSpPr>
        <p:spPr>
          <a:xfrm>
            <a:off x="2106011" y="3736019"/>
            <a:ext cx="1290483" cy="1297859"/>
          </a:xfrm>
          <a:prstGeom prst="cube">
            <a:avLst>
              <a:gd name="adj" fmla="val 26143"/>
            </a:avLst>
          </a:prstGeom>
          <a:solidFill>
            <a:srgbClr val="00B0F0">
              <a:alpha val="6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8161820"/>
              </p:ext>
            </p:extLst>
          </p:nvPr>
        </p:nvGraphicFramePr>
        <p:xfrm>
          <a:off x="2438511" y="5033880"/>
          <a:ext cx="312739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4120" imgH="139680" progId="Equation.DSMT4">
                  <p:embed/>
                </p:oleObj>
              </mc:Choice>
              <mc:Fallback>
                <p:oleObj name="Equation" r:id="rId21" imgW="114120" imgH="1396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511" y="5033880"/>
                        <a:ext cx="312739" cy="377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225010"/>
              </p:ext>
            </p:extLst>
          </p:nvPr>
        </p:nvGraphicFramePr>
        <p:xfrm>
          <a:off x="3240123" y="4764624"/>
          <a:ext cx="312739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4120" imgH="139680" progId="Equation.DSMT4">
                  <p:embed/>
                </p:oleObj>
              </mc:Choice>
              <mc:Fallback>
                <p:oleObj name="Equation" r:id="rId23" imgW="114120" imgH="1396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123" y="4764624"/>
                        <a:ext cx="312739" cy="377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620087"/>
              </p:ext>
            </p:extLst>
          </p:nvPr>
        </p:nvGraphicFramePr>
        <p:xfrm>
          <a:off x="1752130" y="4296107"/>
          <a:ext cx="312739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4120" imgH="139680" progId="Equation.DSMT4">
                  <p:embed/>
                </p:oleObj>
              </mc:Choice>
              <mc:Fallback>
                <p:oleObj name="Equation" r:id="rId24" imgW="114120" imgH="1396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130" y="4296107"/>
                        <a:ext cx="312739" cy="377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344252"/>
              </p:ext>
            </p:extLst>
          </p:nvPr>
        </p:nvGraphicFramePr>
        <p:xfrm>
          <a:off x="4096993" y="3896116"/>
          <a:ext cx="1830388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99920" imgH="228600" progId="Equation.DSMT4">
                  <p:embed/>
                </p:oleObj>
              </mc:Choice>
              <mc:Fallback>
                <p:oleObj name="Equation" r:id="rId25" imgW="799920" imgH="2286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6993" y="3896116"/>
                        <a:ext cx="1830388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779610"/>
              </p:ext>
            </p:extLst>
          </p:nvPr>
        </p:nvGraphicFramePr>
        <p:xfrm>
          <a:off x="5954388" y="3960293"/>
          <a:ext cx="1512815" cy="41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07960" imgH="139680" progId="Equation.DSMT4">
                  <p:embed/>
                </p:oleObj>
              </mc:Choice>
              <mc:Fallback>
                <p:oleObj name="Equation" r:id="rId27" imgW="507960" imgH="1396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388" y="3960293"/>
                        <a:ext cx="1512815" cy="414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487992"/>
              </p:ext>
            </p:extLst>
          </p:nvPr>
        </p:nvGraphicFramePr>
        <p:xfrm>
          <a:off x="5607503" y="4444247"/>
          <a:ext cx="813775" cy="589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79360" imgH="203040" progId="Equation.DSMT4">
                  <p:embed/>
                </p:oleObj>
              </mc:Choice>
              <mc:Fallback>
                <p:oleObj name="Equation" r:id="rId29" imgW="279360" imgH="20304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503" y="4444247"/>
                        <a:ext cx="813775" cy="5896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DD876A61-02B9-35AA-676C-8CBBCB55449F}"/>
              </a:ext>
            </a:extLst>
          </p:cNvPr>
          <p:cNvSpPr txBox="1">
            <a:spLocks/>
          </p:cNvSpPr>
          <p:nvPr/>
        </p:nvSpPr>
        <p:spPr>
          <a:xfrm>
            <a:off x="168951" y="5525410"/>
            <a:ext cx="11222421" cy="6631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Q: Can perfect cubes be negative?  YES or NO</a:t>
            </a:r>
          </a:p>
        </p:txBody>
      </p:sp>
    </p:spTree>
    <p:extLst>
      <p:ext uri="{BB962C8B-B14F-4D97-AF65-F5344CB8AC3E}">
        <p14:creationId xmlns:p14="http://schemas.microsoft.com/office/powerpoint/2010/main" val="419471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096" y="112962"/>
            <a:ext cx="11321355" cy="994123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/>
              <a:t>Ex: Given the following integers, indicate which of the following is a perfect cube: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0155436"/>
              </p:ext>
            </p:extLst>
          </p:nvPr>
        </p:nvGraphicFramePr>
        <p:xfrm>
          <a:off x="658816" y="1483493"/>
          <a:ext cx="10810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80880" imgH="203040" progId="Equation.DSMT4">
                  <p:embed/>
                </p:oleObj>
              </mc:Choice>
              <mc:Fallback>
                <p:oleObj name="Equation" r:id="rId3" imgW="38088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6" y="1483493"/>
                        <a:ext cx="1081087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819721"/>
              </p:ext>
            </p:extLst>
          </p:nvPr>
        </p:nvGraphicFramePr>
        <p:xfrm>
          <a:off x="784228" y="2275657"/>
          <a:ext cx="8286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1960" imgH="203040" progId="Equation.DSMT4">
                  <p:embed/>
                </p:oleObj>
              </mc:Choice>
              <mc:Fallback>
                <p:oleObj name="Equation" r:id="rId5" imgW="29196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8" y="2275657"/>
                        <a:ext cx="8286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080064"/>
              </p:ext>
            </p:extLst>
          </p:nvPr>
        </p:nvGraphicFramePr>
        <p:xfrm>
          <a:off x="873128" y="3067819"/>
          <a:ext cx="8286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1960" imgH="203040" progId="Equation.DSMT4">
                  <p:embed/>
                </p:oleObj>
              </mc:Choice>
              <mc:Fallback>
                <p:oleObj name="Equation" r:id="rId7" imgW="29196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28" y="3067819"/>
                        <a:ext cx="8286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042866"/>
              </p:ext>
            </p:extLst>
          </p:nvPr>
        </p:nvGraphicFramePr>
        <p:xfrm>
          <a:off x="603948" y="3859982"/>
          <a:ext cx="12969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200" imgH="203040" progId="Equation.DSMT4">
                  <p:embed/>
                </p:oleObj>
              </mc:Choice>
              <mc:Fallback>
                <p:oleObj name="Equation" r:id="rId9" imgW="45720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948" y="3859982"/>
                        <a:ext cx="1296987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597820"/>
              </p:ext>
            </p:extLst>
          </p:nvPr>
        </p:nvGraphicFramePr>
        <p:xfrm>
          <a:off x="801691" y="4650557"/>
          <a:ext cx="75723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400" imgH="203040" progId="Equation.DSMT4">
                  <p:embed/>
                </p:oleObj>
              </mc:Choice>
              <mc:Fallback>
                <p:oleObj name="Equation" r:id="rId11" imgW="26640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91" y="4650557"/>
                        <a:ext cx="757237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692280"/>
              </p:ext>
            </p:extLst>
          </p:nvPr>
        </p:nvGraphicFramePr>
        <p:xfrm>
          <a:off x="711200" y="5442719"/>
          <a:ext cx="11176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480" imgH="203040" progId="Equation.DSMT4">
                  <p:embed/>
                </p:oleObj>
              </mc:Choice>
              <mc:Fallback>
                <p:oleObj name="Equation" r:id="rId13" imgW="393480" imgH="2030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5442719"/>
                        <a:ext cx="11176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802399"/>
              </p:ext>
            </p:extLst>
          </p:nvPr>
        </p:nvGraphicFramePr>
        <p:xfrm>
          <a:off x="4287009" y="1514796"/>
          <a:ext cx="12969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200" imgH="203040" progId="Equation.DSMT4">
                  <p:embed/>
                </p:oleObj>
              </mc:Choice>
              <mc:Fallback>
                <p:oleObj name="Equation" r:id="rId15" imgW="45720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009" y="1514796"/>
                        <a:ext cx="1296988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128105"/>
              </p:ext>
            </p:extLst>
          </p:nvPr>
        </p:nvGraphicFramePr>
        <p:xfrm>
          <a:off x="4304475" y="2306959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44240" imgH="203040" progId="Equation.DSMT4">
                  <p:embed/>
                </p:oleObj>
              </mc:Choice>
              <mc:Fallback>
                <p:oleObj name="Equation" r:id="rId17" imgW="444240" imgH="2030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4475" y="2306959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041103"/>
              </p:ext>
            </p:extLst>
          </p:nvPr>
        </p:nvGraphicFramePr>
        <p:xfrm>
          <a:off x="4412745" y="3099123"/>
          <a:ext cx="1187451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9040" imgH="203040" progId="Equation.DSMT4">
                  <p:embed/>
                </p:oleObj>
              </mc:Choice>
              <mc:Fallback>
                <p:oleObj name="Equation" r:id="rId19" imgW="419040" imgH="2030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745" y="3099123"/>
                        <a:ext cx="1187451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819837"/>
              </p:ext>
            </p:extLst>
          </p:nvPr>
        </p:nvGraphicFramePr>
        <p:xfrm>
          <a:off x="4304399" y="3890515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44240" imgH="203040" progId="Equation.DSMT4">
                  <p:embed/>
                </p:oleObj>
              </mc:Choice>
              <mc:Fallback>
                <p:oleObj name="Equation" r:id="rId21" imgW="44424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4399" y="3890515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928279"/>
              </p:ext>
            </p:extLst>
          </p:nvPr>
        </p:nvGraphicFramePr>
        <p:xfrm>
          <a:off x="4325655" y="4681860"/>
          <a:ext cx="15113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33160" imgH="203040" progId="Equation.DSMT4">
                  <p:embed/>
                </p:oleObj>
              </mc:Choice>
              <mc:Fallback>
                <p:oleObj name="Equation" r:id="rId23" imgW="53316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655" y="4681860"/>
                        <a:ext cx="15113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332744"/>
              </p:ext>
            </p:extLst>
          </p:nvPr>
        </p:nvGraphicFramePr>
        <p:xfrm>
          <a:off x="4447967" y="5474021"/>
          <a:ext cx="11176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93480" imgH="203040" progId="Equation.DSMT4">
                  <p:embed/>
                </p:oleObj>
              </mc:Choice>
              <mc:Fallback>
                <p:oleObj name="Equation" r:id="rId25" imgW="39348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967" y="5474021"/>
                        <a:ext cx="11176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676921"/>
              </p:ext>
            </p:extLst>
          </p:nvPr>
        </p:nvGraphicFramePr>
        <p:xfrm>
          <a:off x="7837268" y="1544153"/>
          <a:ext cx="12985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57200" imgH="203040" progId="Equation.DSMT4">
                  <p:embed/>
                </p:oleObj>
              </mc:Choice>
              <mc:Fallback>
                <p:oleObj name="Equation" r:id="rId27" imgW="45720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7268" y="1544153"/>
                        <a:ext cx="1298575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615412"/>
              </p:ext>
            </p:extLst>
          </p:nvPr>
        </p:nvGraphicFramePr>
        <p:xfrm>
          <a:off x="7908704" y="2336317"/>
          <a:ext cx="1225551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31640" imgH="203040" progId="Equation.DSMT4">
                  <p:embed/>
                </p:oleObj>
              </mc:Choice>
              <mc:Fallback>
                <p:oleObj name="Equation" r:id="rId29" imgW="43164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8704" y="2336317"/>
                        <a:ext cx="1225551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040976"/>
              </p:ext>
            </p:extLst>
          </p:nvPr>
        </p:nvGraphicFramePr>
        <p:xfrm>
          <a:off x="7873776" y="3063175"/>
          <a:ext cx="1295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57200" imgH="203040" progId="Equation.DSMT4">
                  <p:embed/>
                </p:oleObj>
              </mc:Choice>
              <mc:Fallback>
                <p:oleObj name="Equation" r:id="rId31" imgW="45720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3776" y="3063175"/>
                        <a:ext cx="129540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790067"/>
              </p:ext>
            </p:extLst>
          </p:nvPr>
        </p:nvGraphicFramePr>
        <p:xfrm>
          <a:off x="7945215" y="3919873"/>
          <a:ext cx="12239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31640" imgH="203040" progId="Equation.DSMT4">
                  <p:embed/>
                </p:oleObj>
              </mc:Choice>
              <mc:Fallback>
                <p:oleObj name="Equation" r:id="rId33" imgW="431640" imgH="20304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5215" y="3919873"/>
                        <a:ext cx="1223963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1890241" y="1371495"/>
            <a:ext cx="333947" cy="562419"/>
            <a:chOff x="8233586" y="2380794"/>
            <a:chExt cx="397531" cy="792088"/>
          </a:xfrm>
        </p:grpSpPr>
        <p:sp>
          <p:nvSpPr>
            <p:cNvPr id="3" name="Rectangle 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Rectangle 20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1524000" y="6581005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1900935" y="2194043"/>
            <a:ext cx="333947" cy="562419"/>
            <a:chOff x="8233586" y="2380794"/>
            <a:chExt cx="397531" cy="792088"/>
          </a:xfrm>
        </p:grpSpPr>
        <p:sp>
          <p:nvSpPr>
            <p:cNvPr id="73" name="Rectangle 7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4" name="Rectangle 73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1839327" y="3022034"/>
            <a:ext cx="562419" cy="562419"/>
            <a:chOff x="1711978" y="3849278"/>
            <a:chExt cx="562418" cy="562418"/>
          </a:xfrm>
        </p:grpSpPr>
        <p:sp>
          <p:nvSpPr>
            <p:cNvPr id="76" name="Rectangle 75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7" name="Rectangle 76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009026" y="3704511"/>
            <a:ext cx="333947" cy="562419"/>
            <a:chOff x="8233586" y="2380794"/>
            <a:chExt cx="397531" cy="792088"/>
          </a:xfrm>
        </p:grpSpPr>
        <p:sp>
          <p:nvSpPr>
            <p:cNvPr id="79" name="Rectangle 78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0" name="Rectangle 79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932698" y="4587894"/>
            <a:ext cx="333947" cy="562419"/>
            <a:chOff x="8233586" y="2380794"/>
            <a:chExt cx="397531" cy="792088"/>
          </a:xfrm>
        </p:grpSpPr>
        <p:sp>
          <p:nvSpPr>
            <p:cNvPr id="82" name="Rectangle 81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3" name="Rectangle 82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1882486" y="5394422"/>
            <a:ext cx="562419" cy="562419"/>
            <a:chOff x="1711978" y="3849278"/>
            <a:chExt cx="562418" cy="562418"/>
          </a:xfrm>
        </p:grpSpPr>
        <p:sp>
          <p:nvSpPr>
            <p:cNvPr id="85" name="Rectangle 84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6" name="Rectangle 85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5594718" y="1485379"/>
            <a:ext cx="562419" cy="562419"/>
            <a:chOff x="1711978" y="3849278"/>
            <a:chExt cx="562418" cy="562418"/>
          </a:xfrm>
        </p:grpSpPr>
        <p:sp>
          <p:nvSpPr>
            <p:cNvPr id="88" name="Rectangle 87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9" name="Rectangle 88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685933" y="2275591"/>
            <a:ext cx="333947" cy="562419"/>
            <a:chOff x="8233586" y="2380794"/>
            <a:chExt cx="397531" cy="792088"/>
          </a:xfrm>
        </p:grpSpPr>
        <p:sp>
          <p:nvSpPr>
            <p:cNvPr id="91" name="Rectangle 90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2" name="Rectangle 91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746423" y="3057074"/>
            <a:ext cx="333947" cy="562419"/>
            <a:chOff x="8233586" y="2380794"/>
            <a:chExt cx="397531" cy="792088"/>
          </a:xfrm>
        </p:grpSpPr>
        <p:sp>
          <p:nvSpPr>
            <p:cNvPr id="94" name="Rectangle 93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5" name="Rectangle 94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5688834" y="3856799"/>
            <a:ext cx="562419" cy="562419"/>
            <a:chOff x="1711978" y="3849278"/>
            <a:chExt cx="562418" cy="562418"/>
          </a:xfrm>
        </p:grpSpPr>
        <p:sp>
          <p:nvSpPr>
            <p:cNvPr id="97" name="Rectangle 96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8" name="Rectangle 97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5913287" y="4646301"/>
            <a:ext cx="333947" cy="562419"/>
            <a:chOff x="8233586" y="2380794"/>
            <a:chExt cx="397531" cy="792088"/>
          </a:xfrm>
        </p:grpSpPr>
        <p:sp>
          <p:nvSpPr>
            <p:cNvPr id="100" name="Rectangle 99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1" name="Rectangle 100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858385" y="5382429"/>
            <a:ext cx="333947" cy="562419"/>
            <a:chOff x="8233586" y="2380794"/>
            <a:chExt cx="397531" cy="792088"/>
          </a:xfrm>
        </p:grpSpPr>
        <p:sp>
          <p:nvSpPr>
            <p:cNvPr id="103" name="Rectangle 102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4" name="Rectangle 103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9344054" y="1541839"/>
            <a:ext cx="333947" cy="562419"/>
            <a:chOff x="8233586" y="2380794"/>
            <a:chExt cx="397531" cy="792088"/>
          </a:xfrm>
        </p:grpSpPr>
        <p:sp>
          <p:nvSpPr>
            <p:cNvPr id="106" name="Rectangle 105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7" name="Rectangle 106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9374389" y="2304947"/>
            <a:ext cx="333947" cy="562419"/>
            <a:chOff x="8233586" y="2380794"/>
            <a:chExt cx="397531" cy="792088"/>
          </a:xfrm>
        </p:grpSpPr>
        <p:sp>
          <p:nvSpPr>
            <p:cNvPr id="109" name="Rectangle 108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0" name="Rectangle 109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9285567" y="3093013"/>
            <a:ext cx="562419" cy="562419"/>
            <a:chOff x="1711978" y="3849278"/>
            <a:chExt cx="562418" cy="562418"/>
          </a:xfrm>
        </p:grpSpPr>
        <p:sp>
          <p:nvSpPr>
            <p:cNvPr id="112" name="Rectangle 111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3" name="Rectangle 112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9369469" y="3916738"/>
            <a:ext cx="333947" cy="562419"/>
            <a:chOff x="8233586" y="2380794"/>
            <a:chExt cx="397531" cy="792088"/>
          </a:xfrm>
        </p:grpSpPr>
        <p:sp>
          <p:nvSpPr>
            <p:cNvPr id="115" name="Rectangle 114"/>
            <p:cNvSpPr/>
            <p:nvPr/>
          </p:nvSpPr>
          <p:spPr>
            <a:xfrm rot="18605036">
              <a:off x="8163065" y="2704830"/>
              <a:ext cx="792088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6" name="Rectangle 115"/>
            <p:cNvSpPr/>
            <p:nvPr/>
          </p:nvSpPr>
          <p:spPr>
            <a:xfrm rot="2994964" flipH="1">
              <a:off x="8107572" y="2864282"/>
              <a:ext cx="396044" cy="14401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9336299" y="3949747"/>
            <a:ext cx="562419" cy="562419"/>
            <a:chOff x="1711978" y="3849278"/>
            <a:chExt cx="562418" cy="562418"/>
          </a:xfrm>
        </p:grpSpPr>
        <p:sp>
          <p:nvSpPr>
            <p:cNvPr id="118" name="Rectangle 117"/>
            <p:cNvSpPr/>
            <p:nvPr/>
          </p:nvSpPr>
          <p:spPr>
            <a:xfrm rot="18605036">
              <a:off x="1707058" y="406999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9" name="Rectangle 118"/>
            <p:cNvSpPr/>
            <p:nvPr/>
          </p:nvSpPr>
          <p:spPr>
            <a:xfrm rot="2405036">
              <a:off x="1711978" y="4074916"/>
              <a:ext cx="562418" cy="12098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52891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52236-0C9B-41E1-B55F-F56C2DF60C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4326" y="124693"/>
            <a:ext cx="11372851" cy="893619"/>
          </a:xfrm>
        </p:spPr>
        <p:txBody>
          <a:bodyPr/>
          <a:lstStyle/>
          <a:p>
            <a:pPr marL="0" indent="0" algn="ctr">
              <a:buNone/>
            </a:pPr>
            <a:r>
              <a:rPr lang="en-CA" dirty="0"/>
              <a:t>Ex: Given all the numbers below, indicate if it is either a “perfect square”, “perfect cube”, “both”, or “neither”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C235C63-4F7E-4405-B6A2-4926C8752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9372259"/>
              </p:ext>
            </p:extLst>
          </p:nvPr>
        </p:nvGraphicFramePr>
        <p:xfrm>
          <a:off x="652167" y="1018309"/>
          <a:ext cx="104411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" imgH="203040" progId="Equation.DSMT4">
                  <p:embed/>
                </p:oleObj>
              </mc:Choice>
              <mc:Fallback>
                <p:oleObj name="Equation" r:id="rId2" imgW="36828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C235C63-4F7E-4405-B6A2-4926C87524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167" y="1018309"/>
                        <a:ext cx="1044116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49C2E4C-ED10-4FB7-848B-E0CAF65A6E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63382"/>
              </p:ext>
            </p:extLst>
          </p:nvPr>
        </p:nvGraphicFramePr>
        <p:xfrm>
          <a:off x="652492" y="1811021"/>
          <a:ext cx="10445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203040" progId="Equation.DSMT4">
                  <p:embed/>
                </p:oleObj>
              </mc:Choice>
              <mc:Fallback>
                <p:oleObj name="Equation" r:id="rId4" imgW="36828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49C2E4C-ED10-4FB7-848B-E0CAF65A6E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92" y="1811021"/>
                        <a:ext cx="10445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ACA80DC-4327-4E6B-BA47-C67A283318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450764"/>
              </p:ext>
            </p:extLst>
          </p:nvPr>
        </p:nvGraphicFramePr>
        <p:xfrm>
          <a:off x="652342" y="2603183"/>
          <a:ext cx="12239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203040" progId="Equation.DSMT4">
                  <p:embed/>
                </p:oleObj>
              </mc:Choice>
              <mc:Fallback>
                <p:oleObj name="Equation" r:id="rId6" imgW="43164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ACA80DC-4327-4E6B-BA47-C67A283318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342" y="2603183"/>
                        <a:ext cx="1223963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52BD33F-5FA1-473B-AC9C-9CC4D2E5C7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028303"/>
              </p:ext>
            </p:extLst>
          </p:nvPr>
        </p:nvGraphicFramePr>
        <p:xfrm>
          <a:off x="580162" y="3395346"/>
          <a:ext cx="12969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203040" progId="Equation.DSMT4">
                  <p:embed/>
                </p:oleObj>
              </mc:Choice>
              <mc:Fallback>
                <p:oleObj name="Equation" r:id="rId8" imgW="45720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52BD33F-5FA1-473B-AC9C-9CC4D2E5C7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162" y="3395346"/>
                        <a:ext cx="1296987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4C56FF3-E423-442D-8CC9-441F08AC3A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5315742"/>
              </p:ext>
            </p:extLst>
          </p:nvPr>
        </p:nvGraphicFramePr>
        <p:xfrm>
          <a:off x="652168" y="4185921"/>
          <a:ext cx="100806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203040" progId="Equation.DSMT4">
                  <p:embed/>
                </p:oleObj>
              </mc:Choice>
              <mc:Fallback>
                <p:oleObj name="Equation" r:id="rId10" imgW="35532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4C56FF3-E423-442D-8CC9-441F08AC3A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168" y="4185921"/>
                        <a:ext cx="1008063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39320C9-2170-4B11-BC07-CB3E2280EA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436539"/>
              </p:ext>
            </p:extLst>
          </p:nvPr>
        </p:nvGraphicFramePr>
        <p:xfrm>
          <a:off x="669955" y="4978083"/>
          <a:ext cx="11525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080" imgH="203040" progId="Equation.DSMT4">
                  <p:embed/>
                </p:oleObj>
              </mc:Choice>
              <mc:Fallback>
                <p:oleObj name="Equation" r:id="rId12" imgW="4060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39320C9-2170-4B11-BC07-CB3E2280EA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55" y="4978083"/>
                        <a:ext cx="1152525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1F80ADA-A3B8-497B-8DEE-374CBE2DBD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057770"/>
              </p:ext>
            </p:extLst>
          </p:nvPr>
        </p:nvGraphicFramePr>
        <p:xfrm>
          <a:off x="4799013" y="1021856"/>
          <a:ext cx="12969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203040" progId="Equation.DSMT4">
                  <p:embed/>
                </p:oleObj>
              </mc:Choice>
              <mc:Fallback>
                <p:oleObj name="Equation" r:id="rId14" imgW="45720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1F80ADA-A3B8-497B-8DEE-374CBE2DBD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013" y="1021856"/>
                        <a:ext cx="1296988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EDE9CA6-8943-4A48-9B7B-C94F3E011C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770657"/>
              </p:ext>
            </p:extLst>
          </p:nvPr>
        </p:nvGraphicFramePr>
        <p:xfrm>
          <a:off x="4816479" y="1814019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44240" imgH="203040" progId="Equation.DSMT4">
                  <p:embed/>
                </p:oleObj>
              </mc:Choice>
              <mc:Fallback>
                <p:oleObj name="Equation" r:id="rId16" imgW="44424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8EDE9CA6-8943-4A48-9B7B-C94F3E011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9" y="1814019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FE1246F-13D7-49A0-879F-99DC31C0F7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353329"/>
              </p:ext>
            </p:extLst>
          </p:nvPr>
        </p:nvGraphicFramePr>
        <p:xfrm>
          <a:off x="4924749" y="2606183"/>
          <a:ext cx="1187451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19040" imgH="203040" progId="Equation.DSMT4">
                  <p:embed/>
                </p:oleObj>
              </mc:Choice>
              <mc:Fallback>
                <p:oleObj name="Equation" r:id="rId18" imgW="41904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4FE1246F-13D7-49A0-879F-99DC31C0F7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749" y="2606183"/>
                        <a:ext cx="1187451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2BF296B-9CC9-4DC9-B916-B09E526F49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954146"/>
              </p:ext>
            </p:extLst>
          </p:nvPr>
        </p:nvGraphicFramePr>
        <p:xfrm>
          <a:off x="4816403" y="3397575"/>
          <a:ext cx="1260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44240" imgH="203040" progId="Equation.DSMT4">
                  <p:embed/>
                </p:oleObj>
              </mc:Choice>
              <mc:Fallback>
                <p:oleObj name="Equation" r:id="rId20" imgW="44424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2BF296B-9CC9-4DC9-B916-B09E526F49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03" y="3397575"/>
                        <a:ext cx="12604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F15E27CA-7276-4C88-A041-32D9770F80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424406"/>
              </p:ext>
            </p:extLst>
          </p:nvPr>
        </p:nvGraphicFramePr>
        <p:xfrm>
          <a:off x="4853607" y="4188920"/>
          <a:ext cx="15113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33160" imgH="203040" progId="Equation.DSMT4">
                  <p:embed/>
                </p:oleObj>
              </mc:Choice>
              <mc:Fallback>
                <p:oleObj name="Equation" r:id="rId22" imgW="53316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F15E27CA-7276-4C88-A041-32D9770F80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3607" y="4188920"/>
                        <a:ext cx="15113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6B3FE01-BBD8-4D6D-9D79-F42E62428C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718378"/>
              </p:ext>
            </p:extLst>
          </p:nvPr>
        </p:nvGraphicFramePr>
        <p:xfrm>
          <a:off x="4851401" y="4981081"/>
          <a:ext cx="13335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69800" imgH="203040" progId="Equation.DSMT4">
                  <p:embed/>
                </p:oleObj>
              </mc:Choice>
              <mc:Fallback>
                <p:oleObj name="Equation" r:id="rId24" imgW="46980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6B3FE01-BBD8-4D6D-9D79-F42E62428C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1" y="4981081"/>
                        <a:ext cx="13335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C2EB6D1-BC5A-459A-88AE-32F08F0B4A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274195"/>
              </p:ext>
            </p:extLst>
          </p:nvPr>
        </p:nvGraphicFramePr>
        <p:xfrm>
          <a:off x="7789288" y="3395665"/>
          <a:ext cx="793751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79360" imgH="203040" progId="Equation.DSMT4">
                  <p:embed/>
                </p:oleObj>
              </mc:Choice>
              <mc:Fallback>
                <p:oleObj name="Equation" r:id="rId26" imgW="27936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C2EB6D1-BC5A-459A-88AE-32F08F0B4A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9288" y="3395665"/>
                        <a:ext cx="793751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FC41149-F644-43B6-83F8-088EFA93D1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335563"/>
              </p:ext>
            </p:extLst>
          </p:nvPr>
        </p:nvGraphicFramePr>
        <p:xfrm>
          <a:off x="7830557" y="1019702"/>
          <a:ext cx="8286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91960" imgH="203040" progId="Equation.DSMT4">
                  <p:embed/>
                </p:oleObj>
              </mc:Choice>
              <mc:Fallback>
                <p:oleObj name="Equation" r:id="rId28" imgW="29196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FC41149-F644-43B6-83F8-088EFA93D1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0557" y="1019702"/>
                        <a:ext cx="8286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61B6AC8-2EF0-42AB-9BF0-FC92ACB07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333192"/>
              </p:ext>
            </p:extLst>
          </p:nvPr>
        </p:nvGraphicFramePr>
        <p:xfrm>
          <a:off x="7758545" y="1811170"/>
          <a:ext cx="1295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57200" imgH="203040" progId="Equation.DSMT4">
                  <p:embed/>
                </p:oleObj>
              </mc:Choice>
              <mc:Fallback>
                <p:oleObj name="Equation" r:id="rId30" imgW="45720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61B6AC8-2EF0-42AB-9BF0-FC92ACB078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8545" y="1811170"/>
                        <a:ext cx="129540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335C7B6-C846-4344-8828-6A2A6EC6DB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180539"/>
              </p:ext>
            </p:extLst>
          </p:nvPr>
        </p:nvGraphicFramePr>
        <p:xfrm>
          <a:off x="7793051" y="2604027"/>
          <a:ext cx="12239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31640" imgH="203040" progId="Equation.DSMT4">
                  <p:embed/>
                </p:oleObj>
              </mc:Choice>
              <mc:Fallback>
                <p:oleObj name="Equation" r:id="rId32" imgW="43164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335C7B6-C846-4344-8828-6A2A6EC6DB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3051" y="2604027"/>
                        <a:ext cx="1223963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CDDCABC-4C3B-4E4D-9737-E31F9175E0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135245"/>
              </p:ext>
            </p:extLst>
          </p:nvPr>
        </p:nvGraphicFramePr>
        <p:xfrm>
          <a:off x="4849818" y="5772155"/>
          <a:ext cx="158273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58720" imgH="203040" progId="Equation.DSMT4">
                  <p:embed/>
                </p:oleObj>
              </mc:Choice>
              <mc:Fallback>
                <p:oleObj name="Equation" r:id="rId34" imgW="55872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CDDCABC-4C3B-4E4D-9737-E31F9175E0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818" y="5772155"/>
                        <a:ext cx="1582737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9319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5DCB3-CA02-DEF3-647C-F92DD4914B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9551" y="361951"/>
            <a:ext cx="10858500" cy="6477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Q: Which of the following CAN NOT be a perfect square?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7F34A60-6D63-010E-F63A-41553514CD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3241268"/>
              </p:ext>
            </p:extLst>
          </p:nvPr>
        </p:nvGraphicFramePr>
        <p:xfrm>
          <a:off x="411165" y="1123951"/>
          <a:ext cx="1641475" cy="730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203040" progId="Equation.DSMT4">
                  <p:embed/>
                </p:oleObj>
              </mc:Choice>
              <mc:Fallback>
                <p:oleObj name="Equation" r:id="rId2" imgW="4572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7F34A60-6D63-010E-F63A-41553514CD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1165" y="1123951"/>
                        <a:ext cx="1641475" cy="730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71BFAEE-9FF5-7B1F-EE1C-5DFF5922FC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545713"/>
              </p:ext>
            </p:extLst>
          </p:nvPr>
        </p:nvGraphicFramePr>
        <p:xfrm>
          <a:off x="3119439" y="1111251"/>
          <a:ext cx="1731963" cy="730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203040" progId="Equation.DSMT4">
                  <p:embed/>
                </p:oleObj>
              </mc:Choice>
              <mc:Fallback>
                <p:oleObj name="Equation" r:id="rId4" imgW="48240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71BFAEE-9FF5-7B1F-EE1C-5DFF5922FC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19439" y="1111251"/>
                        <a:ext cx="1731963" cy="730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D31D774-C631-7805-6C2B-6C93E34FC9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723275"/>
              </p:ext>
            </p:extLst>
          </p:nvPr>
        </p:nvGraphicFramePr>
        <p:xfrm>
          <a:off x="5849939" y="1098551"/>
          <a:ext cx="1687512" cy="730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03040" progId="Equation.DSMT4">
                  <p:embed/>
                </p:oleObj>
              </mc:Choice>
              <mc:Fallback>
                <p:oleObj name="Equation" r:id="rId6" imgW="46980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D31D774-C631-7805-6C2B-6C93E34FC9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49939" y="1098551"/>
                        <a:ext cx="1687512" cy="730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F52C50B-6ACD-6551-0E03-AA854975CF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614687"/>
              </p:ext>
            </p:extLst>
          </p:nvPr>
        </p:nvGraphicFramePr>
        <p:xfrm>
          <a:off x="8650288" y="1085851"/>
          <a:ext cx="1778000" cy="730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03040" progId="Equation.DSMT4">
                  <p:embed/>
                </p:oleObj>
              </mc:Choice>
              <mc:Fallback>
                <p:oleObj name="Equation" r:id="rId8" imgW="49500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F52C50B-6ACD-6551-0E03-AA854975CF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650288" y="1085851"/>
                        <a:ext cx="1778000" cy="730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0553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120" y="52623"/>
            <a:ext cx="7467600" cy="706131"/>
          </a:xfrm>
        </p:spPr>
        <p:txBody>
          <a:bodyPr/>
          <a:lstStyle/>
          <a:p>
            <a:r>
              <a:rPr lang="en-CA" dirty="0"/>
              <a:t>Square Roots and Cube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0977" y="3716098"/>
            <a:ext cx="11258549" cy="2604795"/>
          </a:xfrm>
        </p:spPr>
        <p:txBody>
          <a:bodyPr>
            <a:normAutofit/>
          </a:bodyPr>
          <a:lstStyle/>
          <a:p>
            <a:r>
              <a:rPr lang="en-CA" dirty="0"/>
              <a:t>When you square root a perfect square, you get a whole number</a:t>
            </a:r>
          </a:p>
          <a:p>
            <a:r>
              <a:rPr lang="en-CA" dirty="0"/>
              <a:t>When you square a negative value, it becomes “</a:t>
            </a:r>
            <a:r>
              <a:rPr lang="en-CA" i="1" dirty="0"/>
              <a:t>imaginary</a:t>
            </a:r>
            <a:r>
              <a:rPr lang="en-CA" dirty="0"/>
              <a:t>” or undefined</a:t>
            </a:r>
          </a:p>
          <a:p>
            <a:r>
              <a:rPr lang="en-CA" dirty="0"/>
              <a:t>Likewise, a “cube-root” is to look for a value that multiplies itself 3 times to give you that number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127679"/>
              </p:ext>
            </p:extLst>
          </p:nvPr>
        </p:nvGraphicFramePr>
        <p:xfrm>
          <a:off x="672516" y="771707"/>
          <a:ext cx="1391992" cy="636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4240" imgH="203040" progId="Equation.DSMT4">
                  <p:embed/>
                </p:oleObj>
              </mc:Choice>
              <mc:Fallback>
                <p:oleObj name="Equation" r:id="rId3" imgW="44424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516" y="771707"/>
                        <a:ext cx="1391992" cy="6363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501400"/>
              </p:ext>
            </p:extLst>
          </p:nvPr>
        </p:nvGraphicFramePr>
        <p:xfrm>
          <a:off x="2091184" y="851626"/>
          <a:ext cx="131286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9040" imgH="177480" progId="Equation.DSMT4">
                  <p:embed/>
                </p:oleObj>
              </mc:Choice>
              <mc:Fallback>
                <p:oleObj name="Equation" r:id="rId5" imgW="4190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1184" y="851626"/>
                        <a:ext cx="131286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007437"/>
              </p:ext>
            </p:extLst>
          </p:nvPr>
        </p:nvGraphicFramePr>
        <p:xfrm>
          <a:off x="3404045" y="813590"/>
          <a:ext cx="755651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1200" imgH="177480" progId="Equation.DSMT4">
                  <p:embed/>
                </p:oleObj>
              </mc:Choice>
              <mc:Fallback>
                <p:oleObj name="Equation" r:id="rId7" imgW="24120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4045" y="813590"/>
                        <a:ext cx="755651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726560"/>
              </p:ext>
            </p:extLst>
          </p:nvPr>
        </p:nvGraphicFramePr>
        <p:xfrm>
          <a:off x="5957724" y="755189"/>
          <a:ext cx="1112839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55320" imgH="228600" progId="Equation.DSMT4">
                  <p:embed/>
                </p:oleObj>
              </mc:Choice>
              <mc:Fallback>
                <p:oleObj name="Equation" r:id="rId9" imgW="355320" imgH="2286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724" y="755189"/>
                        <a:ext cx="1112839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931302"/>
              </p:ext>
            </p:extLst>
          </p:nvPr>
        </p:nvGraphicFramePr>
        <p:xfrm>
          <a:off x="7070559" y="873760"/>
          <a:ext cx="3571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120" imgH="177480" progId="Equation.DSMT4">
                  <p:embed/>
                </p:oleObj>
              </mc:Choice>
              <mc:Fallback>
                <p:oleObj name="Equation" r:id="rId11" imgW="11412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0559" y="873760"/>
                        <a:ext cx="35718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933757"/>
              </p:ext>
            </p:extLst>
          </p:nvPr>
        </p:nvGraphicFramePr>
        <p:xfrm>
          <a:off x="1792291" y="2815385"/>
          <a:ext cx="1311275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9040" imgH="228600" progId="Equation.DSMT4">
                  <p:embed/>
                </p:oleObj>
              </mc:Choice>
              <mc:Fallback>
                <p:oleObj name="Equation" r:id="rId13" imgW="419040" imgH="2286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291" y="2815385"/>
                        <a:ext cx="1311275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121035"/>
              </p:ext>
            </p:extLst>
          </p:nvPr>
        </p:nvGraphicFramePr>
        <p:xfrm>
          <a:off x="4914903" y="2812029"/>
          <a:ext cx="1350963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31640" imgH="228600" progId="Equation.DSMT4">
                  <p:embed/>
                </p:oleObj>
              </mc:Choice>
              <mc:Fallback>
                <p:oleObj name="Equation" r:id="rId15" imgW="431640" imgH="2286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3" y="2812029"/>
                        <a:ext cx="1350963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110303"/>
              </p:ext>
            </p:extLst>
          </p:nvPr>
        </p:nvGraphicFramePr>
        <p:xfrm>
          <a:off x="7673975" y="2768989"/>
          <a:ext cx="154940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95000" imgH="228600" progId="Equation.DSMT4">
                  <p:embed/>
                </p:oleObj>
              </mc:Choice>
              <mc:Fallback>
                <p:oleObj name="Equation" r:id="rId17" imgW="495000" imgH="2286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3975" y="2768989"/>
                        <a:ext cx="1549400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946386"/>
              </p:ext>
            </p:extLst>
          </p:nvPr>
        </p:nvGraphicFramePr>
        <p:xfrm>
          <a:off x="3158207" y="2911862"/>
          <a:ext cx="396875" cy="515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0" imgH="164880" progId="Equation.DSMT4">
                  <p:embed/>
                </p:oleObj>
              </mc:Choice>
              <mc:Fallback>
                <p:oleObj name="Equation" r:id="rId19" imgW="126720" imgH="1648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8207" y="2911862"/>
                        <a:ext cx="396875" cy="5159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710969"/>
              </p:ext>
            </p:extLst>
          </p:nvPr>
        </p:nvGraphicFramePr>
        <p:xfrm>
          <a:off x="6326151" y="2929327"/>
          <a:ext cx="35718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4120" imgH="177480" progId="Equation.DSMT4">
                  <p:embed/>
                </p:oleObj>
              </mc:Choice>
              <mc:Fallback>
                <p:oleObj name="Equation" r:id="rId21" imgW="11412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6151" y="2929327"/>
                        <a:ext cx="357187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391421"/>
              </p:ext>
            </p:extLst>
          </p:nvPr>
        </p:nvGraphicFramePr>
        <p:xfrm>
          <a:off x="9213392" y="2899195"/>
          <a:ext cx="55562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77480" imgH="177480" progId="Equation.DSMT4">
                  <p:embed/>
                </p:oleObj>
              </mc:Choice>
              <mc:Fallback>
                <p:oleObj name="Equation" r:id="rId23" imgW="17748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13392" y="2899195"/>
                        <a:ext cx="55562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294502" y="1438083"/>
            <a:ext cx="11145025" cy="134805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/>
              <a:t>The “square root” is the opposite of “squaring”</a:t>
            </a:r>
          </a:p>
          <a:p>
            <a:r>
              <a:rPr lang="en-CA"/>
              <a:t>When you square root a number, you are looking for a value that multiplies itself to give you that number</a:t>
            </a:r>
          </a:p>
          <a:p>
            <a:endParaRPr lang="en-CA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419847"/>
              </p:ext>
            </p:extLst>
          </p:nvPr>
        </p:nvGraphicFramePr>
        <p:xfrm>
          <a:off x="1844575" y="5809103"/>
          <a:ext cx="1112839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55320" imgH="228600" progId="Equation.DSMT4">
                  <p:embed/>
                </p:oleObj>
              </mc:Choice>
              <mc:Fallback>
                <p:oleObj name="Equation" r:id="rId25" imgW="355320" imgH="2286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4575" y="5809103"/>
                        <a:ext cx="1112839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614819"/>
              </p:ext>
            </p:extLst>
          </p:nvPr>
        </p:nvGraphicFramePr>
        <p:xfrm>
          <a:off x="4846078" y="5805735"/>
          <a:ext cx="1350963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31640" imgH="228600" progId="Equation.DSMT4">
                  <p:embed/>
                </p:oleObj>
              </mc:Choice>
              <mc:Fallback>
                <p:oleObj name="Equation" r:id="rId27" imgW="431640" imgH="2286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078" y="5805735"/>
                        <a:ext cx="1350963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411026"/>
              </p:ext>
            </p:extLst>
          </p:nvPr>
        </p:nvGraphicFramePr>
        <p:xfrm>
          <a:off x="7685090" y="5763063"/>
          <a:ext cx="1390651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44240" imgH="228600" progId="Equation.DSMT4">
                  <p:embed/>
                </p:oleObj>
              </mc:Choice>
              <mc:Fallback>
                <p:oleObj name="Equation" r:id="rId29" imgW="444240" imgH="2286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5090" y="5763063"/>
                        <a:ext cx="1390651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99288"/>
              </p:ext>
            </p:extLst>
          </p:nvPr>
        </p:nvGraphicFramePr>
        <p:xfrm>
          <a:off x="2957413" y="5942451"/>
          <a:ext cx="396875" cy="515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6720" imgH="164880" progId="Equation.DSMT4">
                  <p:embed/>
                </p:oleObj>
              </mc:Choice>
              <mc:Fallback>
                <p:oleObj name="Equation" r:id="rId31" imgW="126720" imgH="1648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413" y="5942451"/>
                        <a:ext cx="396875" cy="5159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438947"/>
              </p:ext>
            </p:extLst>
          </p:nvPr>
        </p:nvGraphicFramePr>
        <p:xfrm>
          <a:off x="6238879" y="5942451"/>
          <a:ext cx="396875" cy="515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6720" imgH="164880" progId="Equation.DSMT4">
                  <p:embed/>
                </p:oleObj>
              </mc:Choice>
              <mc:Fallback>
                <p:oleObj name="Equation" r:id="rId33" imgW="126720" imgH="1648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9" y="5942451"/>
                        <a:ext cx="396875" cy="5159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149592"/>
              </p:ext>
            </p:extLst>
          </p:nvPr>
        </p:nvGraphicFramePr>
        <p:xfrm>
          <a:off x="9067443" y="5882795"/>
          <a:ext cx="63500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03040" imgH="164880" progId="Equation.DSMT4">
                  <p:embed/>
                </p:oleObj>
              </mc:Choice>
              <mc:Fallback>
                <p:oleObj name="Equation" r:id="rId35" imgW="203040" imgH="1648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7443" y="5882795"/>
                        <a:ext cx="635000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88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87786715bb7f1c7a358c1a684be96fd391332"/>
  <p:tag name="GENSWF_OUTPUT_FILE_NAME" val="m9ch11"/>
  <p:tag name="ISPRING_RESOURCE_PATHS_HASH_2" val="5e77944888885fdb2ab131e041fecf4d82f599"/>
  <p:tag name="ISPRING_ULTRA_SCORM_COURSE_ID" val="BB691CC4-90BA-42FD-AA55-1702EB7C4EF4"/>
  <p:tag name="ISPRING_SCORM_RATE_SLIDES" val="1"/>
  <p:tag name="ISPRING_PRESENTATION_TITLE" val="Section 1.5 Perfect Squares Cubes and Roots"/>
  <p:tag name="ISPRING_LMS_API_VERSION" val="SCORM 1.2"/>
  <p:tag name="ISPRING_CMI5_LAUNCH_METHOD" val="any window"/>
  <p:tag name="ISPRINGCLOUDFOLDERID" val="1"/>
  <p:tag name="ISPRINGONLINEFOLDERID" val="1"/>
  <p:tag name="ISPRING_PLAYERS_CUSTOMIZATION_2" val="UEsDBBQAAgAIAEp2MU3Wo37aRwMAAOEJAAAUAAAAdW5pdmVyc2FsL3BsYXllci54bWytVltP2zAUfi4S/yHyO3ELY1yUghhStYcxIXVse6vc5DTxmtiZ7RDKr9+Jcw9pN6RVapUcn+/zuXw+rnf7ksTOMyjNpZiTmTslDghfBlyEc/L0bXFySW5vjo+8NGY7UA4P5iQTvACwmDgBaF/x1CD4kZloTjoGF5mJkyouFTc75D5H7man0ytyfDRBF6HnJDImvaY0z3OXa0SIUMs4K0i068uEpgo0CAOKlmEQp8Zem7+j8ZtIQc0uBd1Bpub9G1ckDceL5j2S/MyVKqSn0+mM/nz4svQjSNgJF9ow4QNxsJITW8o187cPMshi0IVt4pVBLsGYIghrm3jmms8uhaOVPyelwyoBrVkI2o1FSGjjV3PWBCWmtq6YCFaCPfOQFbmtdOVlW9SS6Egq42emQm9ht5ZMBavG3vH36EjE3iZmOqr4dC8Xy7/lVTLWb1W8j8ZiM8rWMdcRLnUhrXU8Cdrf1Utsja1sn2rZLgom4ij4nXEFgX393pyA6YyUGzYyt3G6OvdxAZ8WzDdS7e4RhtKtZOM2SnFLpbgW1HC4ze7LloLU2W6AmUxBXaqJ98wDkF+ZUrZfN0Zl4NGBscLSPtijZcpVk9qGeJFJ4vN/6E3hN2jNL32oMxbwPxrzGYmamnARwMuCo4+BBGtqAItd2FyTxm6xZxuTztZJ5zD1TO1JwKZgIo5hKgQ8+wEzjLZ2ug8Kiml08TM1wHYW9oIjHkYxfs0ow3B1L03C1HaUobOwFxxLfzsCbcx7gWslc8xQZ2mKA+Bt8d6uNx2hw5YMdNmI0aMj49DzM21kwl+t0ntz0lxbSR84vcdHzr5PDbpLeQO5mB5CDCZBL656LmwOEeBceOaQL3s8J5XVTXGIj8z64mkw4AvTYzFj6ulcGFZpaRnOcTBZWnrV5zhLBz4BbFgWm/tuQv3Lw0IHCY/fG2NcP/CsynzJX8HJeVD8NZidYamdCAq9z8nHy7MOA2oRJ2Nve2vat+NGiroOrkvtW/lr21HfUJVWSpntk5RX9aLElPPgE8oxVDITwUAAtmEVvY5xHt8pYE4MG8xodorHQ6Zz8gEfqpyvzq/alC9mVzXWxvVYblzG8o7rqAq4lR+tDlKTiFfNNXz8A1BLAwQUAAIACADdAztNf2Ttp/oEAABiEwAAHQAAAHVuaXZlcnNhbC9jb21tb25fbWVzc2FnZXMubG5nrVjvbts2EP9eoO9ACCiwAV3aDmgwDIkDWmJiIbLkinTSbBgEVmJsIpLo6o+T7NOeZg+2J9mRkh27bSApCWAbIuX73ZF3v7sjj07ushStRVFKlR9bHw7eW0jksUpkvji25uz0l98sVFY8T3iqcnFs5cpCJ6PXr45Sni9qvhDw/PoVQkeZKEsYliM9ehgjmRxbs3FkB9MZ9q8iLzgLorF7Zo1sla14fo88tVA//Xp4ePfh4+HPR+9auT4wdIo9bx8IGaSP73sA+SwMvAjQiBf55DOzRvp3mFwwZ57rE2vUPgyTnoXkwhrp3065eRgSn0XUcx0SuTTyA2b2wiOMONboStVoydcCVQqtpbhF1VKAHytZCFSmMjEvYgUTeS26lDnBFLt+FBLKQtdmbuBbI6qK4v6tgeV1tVQFqCtRIkv+JRWJ0QkRY96vClGCal5BRCH4VEsJ/1QZl/lBt+pL3wuwE+HZLJoSSvEZbC7bLgqQ9uBvZbWEd4lQb0HFbZ4qnqDrQgBgQBFfrVIZN/+UdFVoC2cpv++0IsSXrn8WsSDwaER8ZzNjjUieIKfgerEDUUJMSQgABS9F8QTZyMS6EUc4TYchTNyziQdfpk2YyMUyhW811I4ZgUiYibxLCiKVhBDjlF4GoaM3DVQhjla8LG9VkexF6a4/u4Bd3w6ACDbbAWcaYwMM8SEhexWFiKtuMLASm/hueQVLhQCMmEkGmlJZXVZAm2yVikoYa6VeCo9NSH0R1wr4lQq+bmIftBuydYa5h+e+PYnGzIfHMQG/erzO42VPOSDnD/mxy4YawmQ35jttatGicfAZsgskw2CIRHAOOfB8iMQVobDJhHbJ+PjCPcPGS5D3Nklpk/RirnNMeo94HIOcjqa1VHUJM3pLIDUZj5QHw9RQ8mkOUexi75Hc2qBCOJjRQq4F2FEkouhUBOneJo4m1ae5+0d0il2POD8IPX6PclUhnqx5HgsItphrn97Du0Qm5p0Oe6P/ay3/RrxqU/2btkr4Dvn8Zqg9e4XlEUbwqhLZqupSrTesNf8pVmiKP2pCn6U/TT+1iY9DN3gZz5Qyq9OmAj3bP1vLhvqo04hn7lR/b720JbQpNQQaFl0cocdI+0tNtNqxG+iKmIj+cq5/CjKzpm5BYXPza9Vf2g9aAF+hp2LQCeyxsZxCq5NBFeovewGr3jP/QheM/vKXZExdBlXnUnwpZdWp2fC5d301dH56Yd3pWfeKDXOZByb7ALho+8ESpTID+5MemPMp2exAUyL2VnKp6jQx9E/ljSkTsLd1Jr7vhq8LlZnZlJeb8G/K1MlzrGgWFzZKZwP6qS2De/tnh8BP9xIlOIQ2xsa+rXsfW7M97SkE9NFb4TG6aZ2ARxmv4iWU42tV50lPoOYI5pBTDGDtmqngRXcX1gJ8Y0Yzi9rZ3weB6I4OkijZgv3pq0qUfw0G0cvYYtDm4Cfuqk4ghsf7BphBH6n24LuR63kOZi7E8oscMHlT4jKVwdRBt16gSut6zBi2J1NgEzXkUXUBLeQQhCkOzyEjmsORNZry4gbSKVMqHYRitlqHcTVM+8PdQ12lMhdDZJ9XzPSCmTuLsOOYixigMJyzb5rancBBL25vZFK16A1mT7AP2fobPJHIaihgSMj2okVfJpiDu6e4vtP6759/u+RNgdzkQkg3zfgh2ay/r5fbUWluw47e7VyO/Q9QSwMEFAACAAgA3QM7TRUeYBujAAAAfwEAAC4AAAB1bml2ZXJzYWw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dAztN2QpF8FEFAAAaHgAAJwAAAHVuaXZlcnNhbC9mbGFzaF9wdWJsaXNoaW5nX3NldHRpbmdzLnhtbOVZ3XLaOBS+z1NovNPLhtAkbZoBMhTMxFP+FjttMzs7GWELrI0suZJMSq/2afbB9kn2yA4GQn5EWzrd9iJDLJ/v05GOzp9cO/uUMDQjUlHB6051/8BBhIcionxady6CzvMTBymNeYSZ4KTucOGgs8ZeLc3GjKrYJ1qDqEJAw9VpqutOrHV6Wqnc3NzsU5VK81awTAO/2g9FUkklUYRrIispw3P40fOUKOeWwYIA/hLBb2GNvT2EagVTT0QZI4hGoDmnZlGYdRhWsVMpxMY4vJ5KkfGoJZiQSE7Hdee3ltuutg8XMgVVmyaEmz1RDRg0w/oURxE1WmDm088ExYROY1C3enDkoBsa6bjuHB68MDwgX9nkydmLxWPD0xKwC1zfTpAQjSOscfFYzCjJhEgwB1ENLTMCpGtjK5KafNLlQDEUzTlOaBjAG2T2qu60g6uR23FHbr/lXl2MuoWq1ojAC7quFcbvem33qj8IXP/qPOh1twYF7odgC9C2mlnTD0eu7/YDd3T1xhtsibBXaolxe02vuyXmvfvG94JtZ+o3e9tChueDvh3m/HLojrpe/+1VMBh0A2+4ROVneOW01irrB78GDiIyuXq8dZwlY44pg2Bz54wroiFcMSynJBAdCt44wUwRB/2VkunvGWZUz42HQlS7JiRtqpSEemS8r+4Yj3KWdAUhKAYuWfr28evStV+drC29Usy+XNa9WtbKYDeMhRbfWfvqwXGp/uujx9V/QNHajEZE9LGUecjaXMCTKrxYRsfq4cuXj2vxwGw1rDUOYwilehEJV0cWUtToj0NNZxCnyR1dJxljfpamQuplMF0dLJV4gKY2EXzt/JlnNBYsKu1GkjGJ+jghKwnIv6a8A5JVB03AUxhYdJASjnzMIelRDVYOSwKVjZWmOk92nVvppqSYIeCDrExQz9+wehhjqdZco7SPSTRh44++0ET9WWx3MfSgqM/ABMg4qJW8yyPUlvgGkrSN+JBwG7FzODzMHCAirZSQWG0hiZqMWQkn4M02gu/JWFFNrERFxiI0Fxli9Br2WSDwuyyB/2KCVosDNJEiyUehgNFI5WaZUXJDojObiS5hiiQDJFRLKSO6mOFjRj+jMZkICbwEz8BsME5Vwb+/FXGKlVqS4oWOz4oU6/Xb7odnZoE4mmEoV7YjB/cmSap3wo/niAu9wMF2hDiDU2GMEtEof2eztv0vN0MZYcDO38gaa/yKJhnD35K+3JAV6h2afDezbGP4JzWwnjbGs9zRjfPm1ODiFExScMKLELID5RmxJQwxR4KzOcIhlEnKhI0ZFZmCkSJAFNTqyzUs8HBM86cpZDKYUUZEWlEeVF8cHh2/fHXy+nS/8u/f/zx/FHRbQA4ZNtMVFWTr0bbDGnmnxXkC90ArYYe601A8AXqwrbDGbavmIy2GNfKeRsMae7fdsAZuNB1PIB9pPTawHSETE3WiDXve34VawD2jdLMVeO+84PIegtwVNgu2WsUUk/fXlnml/6OWlr7bHLXOEZjrohv4pzbhoS8gEuswhgAzMVcxlpi8NbCRHVwEYH/XitaY2apuHbnvrAjB4FZR127a/sBqwW9tpEZFnTlcqTGtVIC6YVrkQagcGE2g0I2+Wxb4mphs5cPfOJzvLMz9P0LVV7fBRazbUagiWIbxzo7ur5FMdmmgn3jbf+z7oZ/5Eme0uE62Ee5heU0kCoRgVvLDxaUp8vjEqjjxCUEJNOR2GxiR7xqu1g++7/a8N4Nu+xdIDT/oDhZP5YeStS8j5Y39+qdE8yahnCawraaJL78/No6PDmqV+1/t7QHb+vfcxt5/UEsDBBQAAgAIAN0DO0228mV+TwMAADoMAAAhAAAAdW5pdmVyc2FsL2ZsYXNoX3NraW5fc2V0dGluZ3MueG1slVfbTuMwEH3nK6ruO1lKdwtSiNQbEtouoKXLu9NMW6uOHdlO2f79ju2kcdqEFCIkPHOOPZfjsQjVjvLeHqSigj/0B/3oqtcLV7mUwPUS0owRDT2aPPQf/y4W/cC5BRPyDbSmfKOMpbRZYJxrLfj1SnCNe1xzIVPC+tG3R/sTBhbZxRIY0qWcNVlBdcyPwd1kdhGlOGM4Gc2m922ElUgzwg8LsRHXMVntNlLkPDGh3ZqvjbY9ZCAZ5bvOiBhV+klDWotpfjMfzAeXUTIJSoEJ6X42Hox/drIYiYEdsx8N74bjCznVUZ835oS2p4pqSxsNRrejYRstIxuoF3k6n93MbtvxHHevd+XTuBxBwz/dmTkK/wDyS5uLLM++opFMio0p6AlnZL5ODhMkweuHhNm9+ToJJiFzUKcgFaMJtkHIxEnxu/nawG21LP70h0Ro7rYU7NU04WR6GIXEDCItcwiDcuV8ais+XnKNlwmiNWEKAb6pAr1ihq8kV+U2dVuF+wMflCceqDBUiHfB8hSmLl4PWLdX+Ol0YueKH9/R5gUoYV8YvQgrY4V8xrKeIT1jhXwz3Xrh7HAGP/U4TqmHCSma+Xn10Quc4LKsV7kqveakhbnlyju6MJSYVCQQWVktaQqma2FgbS6k4CymkJM93RCNb9Jvg4sPNhkVBieOQmnNugo11Qya5GZjxInu98uuu9XoHpAqN7fuaZz3D/2UyB3IpRBM9XsFD+8IbuNeznOGmaj43oF84mtxIYcLDf7+Nok2sHDX5FI40ZqstimG1JZBGHglCIPmGofFsU3F53kag5xjzyiUoqnbHG5LN1uGv/qdwgckdUKL0zH1FrfjhB416RkKAQCRq22pWLdwnjRnmjLYQ3nvPYNNuC2zUKFC28Q21gtYa19uheUiPRZjohKKj6s7GgjvGJeoDxzf0S15TWJlE6td+nL+VhvXJnI5yIxW/Rlm14WQahujv6mA2KpaNUmuxZsmUhebVusidbKHMaepnRHo8I5v8DgOEyIrqmKdZXnP7FUI5l05bqZKQoOnjWImYTRooljP6Rhc4u2M1hLAH4HWeOUN6V9wiAWRyfMRUpvaDW7HxhzxXbMTFWdxmukw8EyuOcc24N/4P0P0H1BLAwQUAAIACADdAztN0R5ofU4FAACkHQAAJgAAAHVuaXZlcnNhbC9odG1sX3B1Ymxpc2hpbmdfc2V0dGluZ3MueG1s3Vnbbts4EH3PVxBa9LFxLk3aBnYCx1YQob6tpbQNFouAlmiLG4pUScqp+7Rfsx+2X7JDKZbt2HHobpyifShS0XMOh5yZw6FUPfuaMDQmUlHBa87+7p6DCA9FRPmo5lwFF6/fOUhpzCPMBCc1hwsHnZ3uVNNswKiKfaI1mCoENFydpLrmxFqnJ5XK3d3dLlWpNL8KlmngV7uhSCqpJIpwTWQlZXgCf/QkJcq5Z7AggH+J4Pew050dhKoFU1tEGSOIRuA5p2ZRmF3qhDmVwmqAw9uRFBmPGoIJieRoUHN+a7jN/ebh1KZgatKEcLMl6hQGzbA+wVFEjROY+fQbQTGhoxi83d9746A7Gum45hzuHRgesK8s8+Tsxdqx4WkI2ASu7ydIiMYR1rh4LGaUZEgkRIOoUy0zAqQLY3OWmnzV5UAxFE04TmgYwC/IbFXNaQY3fffC7budhntz1W8VrlojAi9ouVYYv+U13ZtON3D9m8ug3doYFLifgw1Am3pmTd/ru77bCdz+zbnX3RBh79QM47brXmtDzCf33PeCTWfq1NubQnqX3Y4d5vK65/ZbXufDTdDttgKvN0PlOTyXrdXKYuJXoUBEJufTW8dZMuCYMtCaBzmuiAa1YliOSCAuKFTjEDNFHPRXSka/Z5hRPTEVCqJ2S0haVykJdd9UX80xFeXM6ApCcAxKsqzto/dlab99t7D0SjH7bFkrvayWWteLhRYv7P3+3lHp/vs3691/xNHqmEZEdLCUuWQtL+BJFw5m6rh/eHy83otHZqtirXEYg5TqqRLOj0ytqPEfh5qOQafJA1+HGWN+lqZC6pmYzg+WTjxCUx0KvpB/5hkNBIvKuJFkQKIOTqAKehfcQUMoDQYh7KaEIx9zOOSohrCGJUJlA6Wpzg+3i3vruqSYITjA4BQmqO0vhTmMsVQLtVAGxJws4ekfHaGJ+rPY32LoUVOfwZ4jU5FW9i6PUFPiOziUbcx7hNuYXUK2MJMxRFo5IbHawBLVGbMyTqB8bQw/kYGimliZioxFaCIyxOgt7LNAUGhZAv+LCZrvBtBQiiQfZVhppPKwjCm5I9GZzUTXMEWSARK6o5QRXczwJaPf0IAMhQRegscQNhinquDf3Yg4xUrNSPHUx1fFmep1mu7nV2aBOBpj6E82I4d6Jkmqt8KPJ4gLPcXBdoQ4g6wwQYlolP9ms7bd7w9DKSkQ52eKxgK/oknG8HPSlxsyR73FkG9nlk0C/6QH1tPGeJwXuinenBpKnEJICk74IYSDg/KM2BKGmCPB2QThEPoiZWRjTEWmYKQQiIJafb+HBR7SNH8awdUJZpQRkVaUe/sHh2+Ojt++e3+yW/n3739erwXdd4w9hs10RcvYWHvPsEY+uNM8gXvk7mCHenCDeAL06D3CGrepm2vuFNbIFTcLa+zD+4U1cOmW8QRyzV1jCXshZGJUJ1qK5+prpwXcM07XG4H30QuuVxDkpbDcsFUrpntc3Uzmrf2DXnLw45pJ3633G5cIAnTVCvwTG0HoCNBeHcYgKUPztsUSk3f/NrbdqwAi7lrRmsBadap996MVIYTYSmftpu10rRb8wcaqX3SWvbmu0soF6BRGxckHvQKjCbS20Yvp/v9RYauqfWYB35qw/RzitPKmS9eqU6FnWxIngmUYby1Zf+ID48fF5Bfe6ZXZr1YdzsgnCTWgFzqlf+X3Mv3pK2Eb4zaWt0SiQAhmZd+bvvhEHh9adR8+ISiBO7bdBkbkRdVpMel9t+2dd1vNrWY/tUv/n0Jynnf7iqfyS8fCp43ylfvit8AdGF/8snq68x9QSwMEFAACAAgA3QM7TfWTHZWwAQAATwYAAB8AAAB1bml2ZXJzYWwvaHRtbF9za2luX3NldHRpbmdzLmpzjZRRT8IwEMff/RRkvhoiA534BgwTEh5M5M340I1jLHS9pi0TJHx314HabTdhfVn/+/V/vet6h5tO8Xix13nuHMr3cv5anZcaWM2oLdxVdd6iZ1b3NE+XsEgz4KkAr4bkP0t/5eMfQRl7ojSN9m/WVjt+HtovK8a1i0vCQhGaJrSc0D4JbUcF/qpkds7qlJFT5mhrDIpujMKAMF2BKmMl492+lI+bYA3GHNQFdMViqJg++E/jsJX8cxyMg3AydLkYM8nEfo4JdiMWbxKFW7E8x+/b4dLrvQRVHPimLSxPtZkZyOqBp72pP/XbSalAazjHHYYjf/RIwpxFwN2EgsHTYPQPWjFuFrRG56lOzQ8d+EE/GLi0ZAk0qjSZhr2wX8VE4dWoZiP4iTOwM23JSM72oK6xQrmVVxygVJjYijTRwA4S5ciWqUhOXDi0g+TsZq1t279RdoxuhGr5+1fc2+EyjWJUrhnWrtmauLVZW3O5ojMY8nLrWtQ51Rc4JVJxkdAktTgnN2PqncbO34u0mdqAWiDyonnaQwFdNBNQM7FCKzBjWLzOCq1I5+PSxmuxb47fUEsDBBQAAgAIAOIDO00Z8e1Y2i8AAKJEAAAXAAAAdW5pdmVyc2FsL3VuaXZlcnNhbC5wbmftfHlUkmn7v7PP2zrNtIzlMqXmrm+aGa7TYgyampoaijKVS2ZqoeCCy0y9ZU2JIypkikyZkqloboiKNmOliEpmSQrClCApIgoKIgI/sHXe7/n+8f2e8/7O75zfcI7L8zz3c12fa72v637uhytHfIBrV21dpaOjsxb0w0F/HZ1PqDo6H4d++bnmDGPTcKTmz0eJ/sD9OsQBvUnNwafR+7z36ejcy129fPwzzfE/zv4ATtTR0c/W/nyUy5vT3HHQEXRw39GUcOGYMD8pJsx0USn67vLsZ2u+6diHm324w/74mYNfzLz6/CtUW3WdxYY9Gy7bbl37z4rihY8Izps9SOAv4s7k+d00PfJz6L7SmdKKfQ8qbhreWQgdriUvzcMjn1X2Vjv7huN9HzhaSFx41GoXML+YHzGsTtJCLglAf6Sj8+d59BrNwZaCCM3vlt+MP9HRuX+RUsgVZakVsJw6bwqHd+YjnZ8CkmrQLOZxjPLi+JDClWqpGRZKumssQ/zCO/ti73ymo906HZ0zRej0B/92xBYowyOSdXR+pBVwjdZ135S15Z37t6MfLcXJAjK/1FnBlnUkS3GidOBBH7MRYr5gGm9BBZbUZiknrwJLkZOVhA62UvmDu07dppE8lZTUab3DtOQMP9ZcM4ieKU3ckusie8JRCaPbOg0nv9Bp/vPilvBXM0eu9kyaRF+rvkdFLwdnLVTOzJ6kdgz7gtzWeYpbde5v5u7uYw80Xi4JHzbwdksBZaq/yCwL3dopbarF5dLovBaa+G5wZ4XzshPVaR6GW7g7HaskBqA75f0Jpfyi6FIAUjoSTQ9Pn3t4dRcTYyqT0N2zzsVZyWSWUHnvCLZjvlzSfdxwGMN14Uj0loQc+WM5j4tXTeJbh0pP6Py4uiAiLxWWZAK4OOetVrm3n1i0XX5pi6PMcJaZsfrwsWgQ8ev8/fnwUWAlGWsiXw1d/CMV4LMvfaqSMEB7GdjLu8ltlvkFSSo8ZhiRdv1bOhcfXo1V3Gs2JnzHJ8+b5roiMuXAzHkOzr0z7QOGBSby4EweJRqvYPGhe5b73RcM6QEmAJNXRobyC8F61P5FiA91cQSvJEuOx/3DewMIBiD5SUjlxjTvyZpzDu3e8QRHG1qlfFTx2MY2xgvelungJqiTvpqHe8EsTQC+1wqebezRO+6TOrCgB68xooNCK2KP9W+Tn/Tv6lyoScCtv2rlOBRxLIden8/iG3edBgiTwFERLJgyBHyokBtGwh6Hb0xlCGvO4dAlTxeWZySQWkEZ/+jaULfgQ0PRra0lEenONkNRzKpJcQMmgDl2qrhSeBMnvfvRT9ZH0B4TVD8Md/oyvydkLW0gDdGDNQFg86efB28f8EmzYfixQ6KsTYGVVb9NXA5blVhRZZSqW8qsjGzklXlPUOOauu6WREAwhTxGXGQqPLQJ5QBtyyTbFu3EMs8nFk6XGfOfjhf0GstcGZKDVwoGCfjMpXTILxE2wEeMWQjxRJEYTDgXzYagCuim+HRxOZPa0od9coMGusRPu0QaisrYgcUKGL0th79pi7eVlc0khtHnyaUL/Rk9sw5SP7RA7oeVlPwwZXV1MDGSkVhnzQYpJg5X0IQRqsNQ5p8weVncTkHhcVBoae3XOs8/NgFHlOpFggbo049JzjIyC8Pdoxv02Xefbefd1MdHRkV3WPeMTNLXZQmfR3eEHMocHlCbOfg6n0m9keJ5cNWBVaE2pHEYM/C+wI3RynAi9musp+/gnXfG61SYDcCa7JmQGfT7QLs5Na6ozxC9se9wccQNFqeHt/GZ/7iRuwAWgYNRMEM2ieTMmkiQwVi4DSPtIayoyPZhao6ggOtiKG738g+qKpiAPWJIGksbyvi9rwDXaQvLxEaNQZiR1vha6qlianogGiuBmOjUfeZZ3+MCGEWX6Cv0fvf8ubLs9Mh2OioF0dtwIZy6LmPTT1uDaF5i8MT0A1JXQ0lfwJApmXKtilkZg6xEP15XBb/zFAYcGo57mjGg7M0AbaDSIz9qtXKUH4aVW9FOPo2hxu3g7Y20G5fYM2JViFGXF7dwjnZxYVBUqI1RZUDNilVa3R2gMQkJ5BKeHVYS/tAbZcyPDj2CpQ8aC/amEa+VXqCco6FZqFCf4unRqCnvO9x6x+uYt043qHG6eca6VGESPw3xtOFk6cvQh78h2Ilk7Q86MmpUeioY5zPqE1zJnMypilgWI07rW4BVRCMqvPEs+AjaCpl6cLl+ejxJ8MTyZhuKhdnYqxc4YIiWvoqLBbswn7TqYY2oNPo2YIIyRBcbc4IhtMY2QCbi9EFEvn8pITU+2hXmmvDVM57fqFbTz7clg0Hh7BliXIW/AMqcCPxYJ/Q346t9+WXWVNCq/YgWQVohY7o6OsXGtIi46vvQvRZNfX3YWxDnWXIJzI9W6X+EFCCRoedoTGq9/w92Ng/dPFrCoi5FQiqocYz0pkyHDkwY8HHtjQNYbgFH2kCRn9wAX4VAi4tidpS3ulWVHB0ZCwwJ+CGxTRdj9ASMwOSbxlqbirXOEnJoupXCg9V3gLPX1NKNZZ5LNorFw7DCQRdTMYRalxb/dJat9f5/YmM7+hqqjKN1wdmtOSGHEopBowsxHJ1Wz/eJk2y9emRwYCA5zNfvDm5h+kEwuScJPhotvMNwAbX1IdJ7YW0lW9nsATPdznbc7bDwtmusoLX03cK85jU0OiveOx/SvI4GIRiTePcKT1w37fG/FDhZPSesu+0Z6RmfsSHIv9xB6+lL0iUYQDe4C/1tDZTaglANChcwQ8RE65M5TSbkDJ+gKYDfOJPvcUm44iUjPqdTmqsOB4/bVdsEjzLvLAji7Mk5raVPm1OeaaYcM+oOCfeVZz3EnWFOneaMol2QbwS6ZYw/UsAd/824drXOmZ/RVna+BdxvfkGn6xVw4W/c7Ao6fb98iYHvSOGSsaVpU4IxTu78J69N+42J/F9/nHuljI/Qe5MczKimG1EHRMlG42/4HgS53Tyrl9a5TVczQ34P2lxk6in+x8Xxx4qxnr1vQ/AUCMX2uTftrpfLFgEfvee740XLfCZQ3KtzP2hFhD9NyM+YIIwge3xYgaN2fq7TfEhLkBSiqSx+vPpank907pv8d//B6tDLTwN8cRkvVkO/2qD5AFojoPC1K0mt2pj/8AsdHdTgaEbga0F0dA4DQZvz/LSlSkWZ8dUeM087HZ0hP7RHxEYTXZ2fJjWY7H7RlDP3kwoiNuh6gD7X+dHJUxzDHQS6p0nvfyJypmfIKPJTYokohS93cl18/AV9hkUeCksGsN9QZyNm2BRk+CHowhRDLyNc0crAuy7PGo0ptnfrvmHB9EE9la6a3NW9gSc8+IZFc35ZA2VHWh+1kkFR1FuivucUvyOYZjL/PJ9uJpuhmZn3FNU6+qzb9pbSQP1P8dtjPWGbuLcdw9+f9gl1swR85sxBZNi6KxSL47l4fNBYaGcVhtv8nSklhlvnp1HvdRS6XdhoUi/GkDpqnIWUH0T2Q8HmVNr5kvmK/K5Db4E1WKFBKpOjCaPIPPZSWBAa+Rlg0tsyO+e1lrhxhOCdJAgaSDhlSpnkvSc838sN8hJHqiVkx1y9PW/UTMKFF7FOgDqqvzOlpXJnPxw87CkOXAV7MmBE+uadFLWH4yuNoU3fmQphPITW5v/UN0llThZSawq4Dp8BwDah6ww/HHzTuNa6B5Qghz1/r7tI8XMvcSxUtjQzS3sS2vEXKC5SdPrYPMb2L8IURowEv/GPBGeKXaUxreMD1iATsHTTBzwNkKBMWigHUWMrmrKGfmCBlUsDnT8tzRPwx8IKkDTse5UOWeaHmlF1Sc1mtljr7NwPNemPznfwIIcRWT4fYCCXo0sgTWYkSc97f9HSsKRSA38RwwwA6R8OfqgZHFSAlPQcL/tQZRhuRLDfjLftv1su309z9gN7RoON8x1VD4pbh1ZcmRnWSfOEPbHspUz+1W36lbJORfs1No17GZEwZkdMhmLAm3ns3R8of1RMLoQ0GZvG+c3kfCC+/RK66uTAhfUZdUjoocpbrG2m77nzrRMyQkmXDRL905CyyGCifS7L5Z3Fug2z2kMP5jp0z/czYalvZXZf777cs9OnzWffgGO4bOaCXvSbK/hD/m6JR+XHxpMm494wr7987Y0xwQcPvZHGakfZ/zYz/OfIoVyTRWxXhcZ5XqHeB6OQ26Fgp5fis7qd6QYpf2ZEr3eb/30miYABGipfyTNmcmiz1+gn52a7cpMIIIOs5TlJN/GDdEHKD6YsOdgW/l7A1Vp4gC0eJsEJFIZu4aiAO4Bz5stc3YFdAefzEenbTOTst+lPaHyxzvo8TXyM8A0/DVlAts6jBaBiU0wIJoyWw6Fdgj3ow/kC+cg2vFGb+awum80+5Xo61cFbdPkse80xA0CnWpXcOb9z30Qs42YYyVjQaEUVLkozTYWtO4V7wVveYYsEEY/D5WvdxSf55bvcq45ELR3OP25+RV70x/Vz5ncd2v097IF37aFr6UmBxg19BX/qWRPnAofz19DnwYc2scMEeed0MZETfLHbTrDPo6YubertbFxmBfmP11eHhI+FO2fZkGS2Q8MtrExvvBW/EP7GYOnOoMrY1RFI46ZH0cfCfDHAHwMsApZgqWAr5u2fmoHIgPTYEXD2tYTcjiiIdZVnQo4XogZYQW8NjjEop/QfLhY4ECm2gapYCHqhCn53TrjET9s0w2utWLQ1XE9Oe+MBHB9/Y+btviYP2y6Mh02X/9mqgxMwTSHUCy3sQgACQ2JLb6PuDi9G/oM4eWg8WUM/YbXIrIjwyxkbUw15pRRWHka4RlMSJ0cFulDBs4qK0HVY2pv4lmsqJkw9Yxt2vjfsUuDvsQHjAQWJBQ6EbYxZ1qP6gzsDjyBNWip0czhNBpRJJDUJzk2XH2ukxdpq6oqeFghx0qKpnT1+bMgqm8Z7pxPw5q7INJ5NZDLDpVAPRDwBIWwhAbHMxosNTzA97MUwwWBxZoGVKSGEH+3cTlGWWIwZRPrY+Y4d6lURmV4b6Ccfr6OJRwPqeFPvSJJ9QD7n+vxeWmTIwYQIPiz0cyb9ZcXBZo8GnNTCJDV1aZ64cCwA3VBi1RZfpR/eVT/Ni76cyJna46+y77CmgLPTAr7raiDCXcudcuNq2qqvvkkaTJAnm2ibu3VTf0F3Qbsx8EfB6pa7y4GnU9Dnr58Aj/tvFSQJqg84x6HPObhR54tqXV86h+SyxYdAfv1KyOZhnpCxBclrFtuPa9QRN+y0k9a9ZyhKP1ZF6zh6+NH/y0ni/x9yuCbFXduOxRPJ0SEHfWzprjLWQ0yWg5ZCcTIu45koU9Y2pn96AwDnophu2BK6/Mxcw/AMGy4LhKa8uCgJqPXgzouXJXTomUmBFsuZ0ozAH6FaLHvoHRZ1tiuUoqGbnq+ko/6G2lXTK941MRL8mXQFi2S66mOFFktdqjTw5wytaM9dFHfvd/y35Ei1Gc+2QNPnpi9uCb/ulD2f7Jspmr6SlYKQpIoN8Z0twJIdK8zaZjqmtEs+0j57ekmGgsnB+HRIcKKSDBGS46xQyTqz5i7X5O+X3y/zxY/JBFAAcsx2WQnaKbOW7UrQObt1ha3ISXHXvIdywkxZXfjyuWUhoaTd/L70tRZGM57p6Qo37dPl49VyvK0BhdZ/7FdLlFkCfkXEmrHgjBkyv9XjCII/Em3r7n+jrJIi3uvFXqyCOin40dD2lN3PX0MNbau9QR+Rev4GKaW54ZeHszuGrXPteWW+1e6uuPGbK9qJlQV2KsZEiNWaQe2//xMdkIMsP9fMzfm42WtFj3qgDsr00hlxH94j/JE5g1m+cpdmlomaVxdIUlnhx0t2+ZDZNisMA9AJjhTbWdjdBZoEtd41da6n7o3VX6HT+QO4hi8Ml/4c+WR9u6jcZekVELqnn+CufDCiLdKnVQqOsv6FtjiQzy5XxxzShL471j6ureR28jYHZSh7qXmmkTy2FSOgNY4zIiZbNamMWZefbaCYoF3iqF8QBrI5Gm2njswW0A+HUoXNwDpDOZcUHjJhB47CMLYFk/Lp3zDq7V1oocSuwPECQZy/1ifaD2C4bcmiUsrUs9rJnSYNFcjluW7oLivQzYH/iiLjyWb2jT2k0K7TrXuEiw6pKjnf1qA/Cz4WUBMqtPP3L1M2T28czrth8xBhTNPLqAy61PlCZYu4KoRzdM72Lux5bd/tXrDCx82HJ3rE2zK53QPZjA28qgIuYvHOmtxLpmXoEniqUBCeVVqwhBgNBxEFjiBk78I4PqMi9OtadE/laN750C6sCbk3zvNM7zSslTfJdsho6wvrYp7zVY1L+IxEZ7iCAUJ93+D6WvN30CV2kId2WOY5825d1UontIAEozmL3ySkPRTqtRqbmhB2yTxfBn4N/yXpqHkYhutkUYwXLoMKp6U/zK+AKnL3Ryf4o5gR4DOvw0z/rnHw4PQmWuRx4abn3D2esEu8L2EoYz5sVYY305Ial0ZKfMYtEOiNCAu7qnb6H6tqH/ZjaQqGr3EvhMvClubnqN6za6F35wAW4f49tcitqSaE0w3WK3gJxmrBEs+eSi6xnbsbgzQBSI6mQb9CaMmx88YcrljUwxv3PhQ/NgHw3MYtHNwIx0j4jIEkR/NeeNIN4ZHXNi3khhFCg7e7Xhqqsa8mMqLLY5VpJmSiyEjdnTA23ci9gw65aPewEXU/aG4M3grHPWFhRmieYliKLbzYvJ8yF+wdf/U9rduep0L3JJ5OXFubUEDcj0OHDJnQJjFdsjC0oOFJIGZ9GJqzMKvyhPkDz1UtBoHic3VIUFagOrfFZ4gIIRgTIqDlp2q93Rr6EWZvHcAHSKQvVfy6M/B7yUWwsDHwmL0LVtJAZJB8bAn6hdxIuxkLE7I+Zt4TVszbMNMkL/OFijhGgbesb9Kyuo6aACo1tduDIlNzc5pDGAwMCu+ddXroDP0UI797ByqDfh+IkV0Zr1iJ1GwrKugX2KbxXm39v2mo/Ev+vADRCoFu5hpLCH027t9AurDUlsPFNGEcYx7uCioiykeNnjtU94u/lMHFl6Cq/SS9cBPzMtpQUYBn1ad8jlnT+Ch9NfCXadgN4640GvEFLSLlF1hGAOL2c/b8UYHnpnTU60Sl32pMm2HNFwh07ZzO98+9TsGaOnWiggCho50yit8g9BRT6OpltmF6EWa+wSWwZPz2u9PILHU86dve9S+zdiZcWCFqTpW5ZckKs6Y3H0hNHbX9fHzvSlCVotP15FC27IJ6l5WSW9wGiH/jTIbATME99aD1JfEFbtbORNZK9vUFuaFYyqVMFWG2kj9Hd0ucO8z99i0dFzknS2I5dsLMvcfZbZ770D7v5O13mVKT6JNWl7JcoEpDjpPiASfzgA2o9AKshZtTx1Vw1KqHQVnwFc78H+ovz6P/aMe8Qb3DrjeR7pp8jwfNeX9mtIz6BuZ/fLrWu2XsLufmR0OVU8F0N8UI/ZeeDTuZGc2DCZmS4rG4ltfTdgaWayW6123grKB1LtManJNnLvdsmLDHy/tGTN3l1AZ3tcSdAy4o1HJpEKGXt2TNbYmGKkYZA4Rv8sZ9foGhzGTNvNdNr8KGCrBbyElIH9/kPL4Dlp768orpQMd8uS2c9GZE9t6VxSDKiWjIQZSt/Ni/jDRyPNauPGl1pLPas76nXSvkj/tAm4sctQJZabTCHOAs93NKMv78xDAFrFrMVbc4C+3eXFTfSO8SidQqUXL3Fb1Y/8tZr7Iz7xRrn73MDAxpu7KfLp40pwK2ShPdZYl8Z2nTBfzL0WLpV3IhRyW0LFyVdxKE2hwdKqfil6kS2ojUYgRjN0MRZSQks39ZgdTtj048aOU8v+COSVDcmbFVPrHF1R5IKOm5Z8KkrlfPrsebJvxz4RHBhWAWXQxB1WotU3fWygTgrAj8FUnNqy94rjcXl80/lejcbs0gQ8aZH7MyLzWgghiDLVamXbg06+4SF/eAn5j8BbuRzfbebJ2pHF+tUY/txaCXx91V47Vm90Gr4nwu+Oj25E00H44+NkGjb/z5cDABG9WxkbMVbweh3S17BBrzwRSnxi5Glodxw3fSB2mor02LohjdX76lVVLWYt4ot4oM9QkIquqLSkEsBSASnXWDgedjIfof+bzwARF5xgtFfMQxfyCrfp1DdTwB58M9trKS97OeF8jHPykgIgBTZRZt2omaHR5kr6EvtEIkUaMW/YAQFsrX/way/AT4TixYuHuHpsq/mc9/RQyorIV5Nr/W41G0JXwKjgkkeGl61AjHyFYl66znAc+kMNGml35zYZunrGIZg455J39oznEhIPF4ejNauH08GbdBW7Xc/2MXhruRZUGlBVRYmt8TTg6SS19CGMiLe7umvoQXsw61VReIw4Ccg6jtcRsGJA5ML3ScaZdFaqasVHZlhb+s1Tga2LnqHNqodWSO7pOBk0LGJQ0+hIEkwMcQye0vj97rr2Pn/Xk4P8beDcg5DSbnIFr7imNGj+/ovu6SLWmP9zpnW3aregULxYY6QvU9573L2z+dOXRA8JRvbNKCmJc0dFy2HOIiquYnYLXcKLKDL3oyv0CEcALmRcZSE/fSmcYJOpGKnuYksF+Q1stfhGMjNgAgo7dKaLS5t95OwOlFhpda+/3XOJCs+PNnJuCIlbXMOu1qsHblQGezdqG1bAVah5cYql6A4sfIifyVKISkThRFDxggp+81vA58wEoWGejwgiFaDLOW5xpyM6ZP7oBxqdtCKMJ3WUGDC/d/q8UAHAWpxMEdaVKOaiogOktMyEJIvzBUGm0AoCPalvs4y8IRx465nJlm5utllmwzaq5q0BDvOqtSW+0AlsjcF4uj1bPltsmkF6/BSMPQ7kqO+9DY9i1547QLnQs3ZxCQt3KLRcoXwDatbkom47pfrxVOtxm7L7/ITUp+4MHdO8REWb6Vc8InwZm4gpzf7ClWL3VSAn2MKZzaM47vlMW0ovq6KxvPuBgu5nBeqTIj296RNaPW7/QUT5aT9N+uWNJumFEJWPYbNBq9xN4yxoenMc+91V31FXR62t8E/ibwXwgQIGi1AL88OfJFlqIzqbtJfrVzKSl50Q3WE5n75L3LRnoTA9ABLp2zD23h3dYSjrvEUVMDjI5hTbo6Fbb0Nl4jlmdxkeQdL1DLe9TIzFSG0CNh0cwwZdaRHqDtJTLIqFgsJXe+efxtZIPzm0zkvu5zVMl5PcocrdGjqT/bQD5reSkMY/E82BvJbIsX3ZWVo8u6hBmnsRRIdxONDfxQFuooGsL7J2Y8TbeQq+mDTkkMVVnqhWmBb9Z4+7/4sEemutiyBvMKv67RSJ5ZvLd6hM5JnZTCKBTIEH/3NGLpVY5A35ouhh11EoTQ+pZum8mGd51mr6mKtBV1uQ39RXZFEffVWujOi3XBaKY8wCkgSHD5zETlEJaZykwdvV1SwZqArYL3M9kIZ5G7kiZx8nDB2nfoY+GV8gbW7UeaMjomyVm4wCKx4tcautoofngb/kAQxoGcg4YAw/LZG4alMLRRi3l/sDI9QV8ZhhlAHOsvFtDKWoQtG0csusHZVmW4PWB2kAhhAXel0ZKapltZPm21f1Hpyb1oVrgPzJjkKkzdHVZ8GA/D7Wcb5IVjGBAoZggBwRHDYtwTIGA2gS08OpUWb09Ak2jhCo+IYO8PMQEeoVk7yx14dthk72AQeMCFzLKsNac4dPiP+4fY+zoTsYICbjXjJkrP9i+KkgZqnATLsyf7gAZg/mb5erpE+nqNKcrPNg8xGkG4u7gXZeIQGnVePoKiLVyr5S0Muw5FjOjiBUKhFeMeBlc2LhTuRGknHesjWsWHorG8XZoZ2Q4YL7haN9o4hMIUNhKcCUdtsk3I7IGhdbXM+GzGgjGN1dQentdvF5vuDSU1QLpvVPhLTCjdkYZ/cXaGNRXW/ncK+JvAf5ZAYrGJXCha7IwYl7tz5FfH/jqxW1D/rUZQkzqXjyYDtc2LKGtWPRP/QfmgnHccMFiuWQ9P7vHgtqAdm96B0PRFVPf0SZpP22bAS+6X4nH8YkSyIm7l4QDugKZwAuT8j0qt+CpjNVukLC353k01l5uc1Qm78bq2icNwEzIEofVz6YtdhjOqTN7usr9WKLku4h9kMkuC7gfK+FBz9E1/X/hfXGgo5GqffDq3Y32zlq40tCWLEN1N4IY+pP67IbFe4q717jDtFgWkOSVm9Pap5qFoFTuJVKh94jf2gsJK5hRDLe7LOOqZ48fD/3qvpxjnnLzyMBDnuvQKSKed9IzwPJsw2rst66V3tLsalVzqiz9fkoocGgvS5OHkQqSJHKp1KT1LE/AwdychlN8zq32c60ysr/o+iu30Bwsj3DjEzuMPzhdVuJ4Y2zyHSKnYVuNr7eweO0JDlzj+A5bKsGOew7ruke14N2XEa1rhVbBNvX7+u5GRu3h2wPKA/fl65wZmS55AeI2oY9Ephc+3qi4Zyu9hfbJ8QDUxkgZMYURrdfSjSFU4iGjELdopCDRps6YKeWG0vpYQrN6+2kh9r3eRDCEZE/QIe6WPrPP3y0cZFFX7kaB73uY1T4pvQyaie89m2mAHN3OMP2vsTfY8rc/zPk2pRxURL5lS0CU7ilNHI40p6PbYIt1gmRFV2TZ1Min0nbVgOHTJx9fFyYUJmcTbP1VAgn7vWzbPi7PzzgzaFddgVezga2N7NcE71KNJn2FJBa1KXhXfi9TXp8NOh02JiZFRLHEmr0dTF1BQH1REZNR3teY9hX0BF+0ik1K5e3Q30Sw6Cnl5XATEu/jJjbLnwhY/EDGi1Ol02MMWigYZpayve/MHVoXhfCB4ck0EZFVs4bCn59lVCaE2VfejdM3LhItr6HERKWurylqLHGn0ur7ihTtoVwsqqKKK2bNMQUNIgbSByhe6bEsqWUMYLKuOta6VHbpPufYOn4MJoLzWtbAFfa4M3V7S7PoxBRK+1ncX8bjQj2fVeYnEa8A5xvBjGNs/SyGjqDDXu9ejAXDnFcsoYxn2NOK57q/ez8bKlzYjUR+k3MQP0qtL8P/sAtXbC6Zsu82eXe78k72XnPzOSvXNxrZqkWhlL0gLpEPU4diZFIYyeud/wxiu43JPLjybo2luI8uPgdwG3pVB4AC0ofZ5e23aQuwALQHniRPI5RhSh3D5DuyRdn+PrSXV/HHC8hVHHNS3viSkghX/Dly1KxpSnpKakcptoZTuH9s8XjC5kd9qQ9ryTn6SH1rS4IouQZfMOdSwwt/dyQoCEV/AEt485tWEmpOJfGaszbatFG/+EBAC6WKiS4ZqDNNfXbDNyUdu+SAbwDp+s4xMkT8MMx8os53pbYEMOJ7kR6/FMnM/8DBws/7f2fX/wQusKBBGyB83VKe8n0w1rrA5T/j3E+W/yf1N7m9y/wlysMcaApoPrBp8QLsF9wtLDa2z1aVZKvlVr+Cyla3Bujo6Njf/B/9ptyhmybiyAQP1tH30eldpf1m/EX55eOQb9ez0iLu74uXDkE90apZz+ji9t2Wko0uV3dMVim9H8L0wt6UHpDaS0XiE++7csXx1y0xozVXtZuZ14WjJCdUjqPLJiCDzhcixcHnuI53M77K2cc6qt7RlOfJOU8eTcRnXCgQkt/mmGbvIDIOU+cmrQOnUynbhx+iSLfPW6l39bTk690fknAdsjic5fHjmpFmPwhdlU7uC+gKG2x4wivQb9ZxRzwZskX2qMyFFrXcdUYaaM7wM6FW94FRKZE8/+hNA7Mom5t9MAKLHC+EFzZoCcbXOXjRZVD3SfXaj+uxrTXqKUWbUuizADjTjUkllXtx0K9Xv+tIOjIP4orUc3ZFuUENiOVCF/GtFDtAH+TH2vhNC60RvmCEMSlSY7K57lNGpKpzRwhSnhAeG89NovxZHr329odkZjTvyY5b/NSRz1Dsf11+18dmBjE+NCdPly9CdQ3pTyK1Eicf3dYdUO6WlSBhFi8pY/hdU7tkq1Hlax4HvgKFIidBSvllN01sqVun7TfxawFUeArmhql+bNBW4zg8tYlOQ0gb1JN+GGDaTnMk/wJc0us3+zNmrqMQv5dryAvBLTx9+G/9Sgu+U1Hc7MGi17bJg6NZSmmvW7BdZi092y/WjP7m63LewFTtJvCVr65x0mrnhboCcHu9KTZh6DF1KHNlSx23kstMVfcQyKmnuoTM596yZpzizzNgQOPx6D3m7kabjNXc199IWYzaXIDPat54gkKWfm13Kz5bvTkyMi6m200395lbGSSMsNuFwxMmlQUNlMt/dqDN/idKIxQ4JnyjGOBH6J3dnDfO3ZM1hBwK6pMI9iLpkcg6jLEz9hLcHAUs0fHHk3zUgDUNXNUKajAk6hK9E9VZAiC87KWWsU07awlAFEqONQOfOZK0nQ4ChAWYSpOco58CqU4WsgpcWFXmTsAcILFukqhC0xKp6nHjy28ZQd03TdudpuOxpkknRAX+0bJuJfG/9pdcb9vVHkkE2wdZUc0u5iRBtV/Dxg/753uNExmzaBaPRGMkiQYcEvOqlLMV2itiNXhSO0ptxjrFc7tjfAWm+gKMLJpJeTK8JT84+i60p4BanI0JBE79KA9FM/mQfzxfUkbZOXvLaC4rNqTRcpzR3AdbdiBPtJGNNAECljfN+VqkNrX/a4tdgc7TCilr2AYPp0d99AOGZzguwG1Xpk89sYqG5Yl3+8tVy3qxVdGM1L9avinSSlB7WNjnAgaXW+SrMqMJO1949Wc9sG0JVrgPN6EYO/LGbWmKC0MVn4RqX3f5VepiZKWfDKFNXP5LJP/spVrorfmm07jAmGNPJ2BrcBRQUdTvX5i+Muob4VMQm1BJwCQVSZ8O02n5G/1bt2wZ+6OSI+ewXFURNB7k0TTR6AHdKyLzCYhE/Ti3cQaajXZbGOEn6yf3QtKFpGuyLu08yLeGIZv/r2Fr9hXLIyL6xhYTbCLAkrQBeg5vmtWjFCHM+XxZpPcblRCxgvlDYjV5icFs9CEokKz46tf+OmgOhq9dUvdxMZmHYaDi1Hr10ojOkk4c4pj5RU8EEDk+fnA93j0dLd0Fs2h49EyHlz4OndvWKdo3amvZt+yaPMdieybADnu4II89ss8JGvo3m+on1z7diC7nLJ8SA4Tyn8yWTz/FSCVkOxnPi3DnbyCXHa9KGbnElFPjuFLku9zB2Emnz1pXJQjTL4GLPwNNTBAKixXOCGvsHbCkMQTGI5FsKsI21DqlxlTF2Ngz7zBXphPUW8NCRj2pxsy0zqJS2mboESlyKt7jdBvAHsziqgIWoPN7U/7R+Sg5lhoRDxa1fC/eEpskIqzgw5RT87iq52xM2gbYiZFrNFMX8yPjU3KSrlPYUJl5sykWKdtlQzmHLM90HMeLiiLfiPVEdf06gecJQO5ovEgKhHQVz8IN21LPxO3ORq+IM6MvVZeSRI/56gnvxnN9+uFkzCft0L3V33Abix7gXDv09RE4GK0kfKMEybahNQyX6j8Oc8XE/W43MYIFIxMhCWmP6WnPdUv0Oi0FyKe8axiHEJ4IFW7IyldUQo7vbp0M4fnbr9Xrhnt7lSuQNoSszMKHVb1Qee8yVE6sR0fd08ZncECxbSd2WkAevPg7/1P5hLU5aESMaikyrNXQEudqkrs2RJvu/FXQ32IdCzGV/aU7pVltULlwVtPvYNLwN3xj1P6cDkGmxvp6BmQBX3VI5Vteb7pQ6LUmxyZ1vzkUqjjGwJwpvRMkrPIiMljCEcoamCbDdWREd7NmMV8Kvng1eoqFKorqrHJxettOIjDJe7A/U2epkhT1N1zq2saSnhTdPc/y8Pv9GmRF19Os8K6jpcXwaczYQzYfFCc7h1EVslSvxeFNfWlllqVo3nBlDQTTW6roK94QBPWIV1WVYhmvXyQKpW1iFbOlc/tPYQArRw/VzYQvEsCY6p7YxIaq5HFlUX6K+SxXVK4vrBGuHq96Z0W6pS6eawdxu0YbA1H9SgGMjvjjTGND4Hmboe5hsF1pEt9jpMwC4w+cPN+GoT3K5suVgr3fCDRqaOUMVTy38JlumLw7qmpp3jdjkI244tYYwU+MYZY58YvFgxhR5StAdGCAzF/zaXct1ax63i2sr1Q0Gd6wj5aqJQ5Ne1mqnGHorebJ4S+zrV5PYedL1n5y1p+jfqo+Nrkz+9NRupU1beC6mdrtJV2KokK4N7kHYjvE0CQQzXWebLAa+RWZL8/byjm+LCPUUPwIrlo7Q1QWc5uu2NIjuGL4dtAl+CBg2443Mb5RN2jEylN+Wh1dN7brjuN2+PTPYgRhGR+jGjZa1wf+VlfToe11XFbZcOTbRTFRUnIj8wP1b7rr8hlcv86EYAl71+xbv+9VpzgebAp5lhp8tkJ7qhhFI9e/UOL1cfjtKmej6XpVtTzo+b/IAOF+k3LqXjvtXxlRcV7B3aUMTpXs0som5PyHdn64eHZ5aqv8TEyY44rGLCYbwHE7HjSqSigTtmdOelKBnJx9jWLyWKhepg68B6YYbTbDpuT8Nml/slpv2rixozPrWJv8L8c1sAyekgsnJlJbK2vmRqbRQNkwa2ymNjYaqxFjbikvyeUTU1KuHgajPn/rEVghzfLVRWPDxjTlQ2yfDM9c12CkVsfxaK+jVEGH98G3XfhdNIq/0+SbMp3jh/AFyzHZwKSJjZA+nQpNWt+GfSjqbc6w6UaebmWeozYFMifhMDiQ3zfVU7jGRpWZKICqWdmkkaOoc4gmAObGMBoPa248YoiYlblgQFE6KlRc+YUsDA7K+2CF4XBwV965YEBpeCoPd3uuxmJwlS85e/6rbTXpPElOa8vLK1e3/xLLX+bXlRBJOAzr8navvCeCR2KoOg8jovSa7R/WHnG6VaBJJU7r16bEIU5J1b9MQJ5Qthn8tnXQqjypysttG+djBUxEyuAJ+bE8aIUxmRSIUUGCXA2ryq2ZOPvAOd0+jim8pcRNuMtQT1LB9brKzLzIN7pwu//xgTILCAvCgM8vzHdQy9zU1Lj+J0hhtA27ivFzIGl0Fi++WLLV3l9hHZ6llWVmq/Zb15S4yVuIWOlegK/yqCfh5fUChfs3h0JhuKOJBKrapFmheQdEfejMVCyqcyXF+qMHW329ea37hQJWGJux/WP99Dlo+5XDT0Y26Dazbubz3UH8w8IIgrZgN3GtnNb7u3EYAtb52qqLWkPY0I7SjdHgWAVE8J1HH6wUyf1qIW7ODUtycbEK78wSHp0WyjWO5CccTVjZma6qJ1H01uKHbyrJnBmOgUXk8mjURCZvfSwBDn+GVI3gcRYITuWjfd/fYgy3ukT5lDtSXNVZBMBu5NMQ1BHkg9kACzv5MEnRdIFrybdPDHQUR8cxXqZ17AqPyMzC4GhOZ+q6mCiNhDrhFr6iNGuUppvREZt0X/8nbOMW7cD0ZkOgJnlGLX/m2K8ZEbgquqfuI9fYd3SWvuVmkNlShNjaeRk71N/TZkObSki6jWZY9N40TmTbMS5FhNszuU/3h6PVFDq/fMxRpabvNXfFtf2kGE3ldxHgAgPkctUqW7HW5Zxd/J7H1Am5ytBpgkoCtwXClX3oWswc3auq5Xkm8vCRfYJrLDzSnZtPelincevcf5XpicUMPJeubPNxykFvxsnZn3NjXO2B95CtSr7B1eTxEc9KzskFHkOhywgh/S/+1J5nmX08Xo9s5ZtTuvHe44J7iU6a3yo1pQYnfAMpukeKmLQFhSCwbbKA4jFoMr1DaXDxwu0O+dd0+EDuhgDve8yEGylANUkZWkj57kRQ7cjr+BIfzw2jUPHmsvCozfwb+RKH6ufxAh9/ZkeJPzwb8e/WNVX6kEGM701UPw7yEyhlhi9vs/U+ic92WXsmv1vRgYAHmvQqbuyM+tf6/ejXTHfCJHVYAJ5aq+C4tYjTDwG8gg5px/kDAm3r3kGqdFFHhwZ3XihSo+onCdxUB3G+lB/q6K5Nk2+599Od1c6oiB52u96YrtaZmq9a8vJlYOLRFcAqWGb5zvbSNvUBc2Wa05YDOj9vWyc9d1G2YMPo6W+VzEZxYKEKfoiy+vDqGi9kAoLTP/rF6S6jqWbUFFdBUL7vVWAjh2V/KM6Ka97ahzAgHO5XChKyH0dc/+nF1s+qR7B7vruJb3mPosuPJ4XY/v1LkDHlmXdPlEp96XG3TXePuIPUdYsaLaqNe899fZ/U1bdUHP7l/z3m+E1ZskqrHaM3JMnIMEGesA1xP1Af88TQTmq25W9NTp6nNI+AgVDpmZ9ZXYnmxNXcn9Hx+QKUEwNsjd/Rzu7DmvnkPp4fN8SGHxNfn5t1qL1dWnvRe9y8I6btP5iFVK1+yYe7/3339xmfaDlzHRrsaoHN2n6bF1/lptXYZQAdyZOUW1siIen3nfvUPVz/aKdec1gF5+Bwk7v/x/P8BUEsDBBQAAgAIAOIDO00KidnbXgAAAGoAAAAbAAAAdW5pdmVyc2FsL3VuaXZlcnNhbC5wbmcueG1sNYxbCoAgFAX/g/YgdwHmNQ0Fzc0kKfSiQm33SdD5m4E5xpV1IcmfV9w3C0gZuLFtzHH6FH0mpTqkgn0D8ljoNVU/5jjdwcKgOB0ESqYFkODjHG4LsnZaIfYcoauXL1BLAQIAABQAAgAIAEp2MU3Wo37aRwMAAOEJAAAUAAAAAAAAAAEAAAAAAAAAAAB1bml2ZXJzYWwvcGxheWVyLnhtbFBLAQIAABQAAgAIAN0DO01/ZO2n+gQAAGITAAAdAAAAAAAAAAEAAAAAAHkDAAB1bml2ZXJzYWwvY29tbW9uX21lc3NhZ2VzLmxuZ1BLAQIAABQAAgAIAN0DO00VHmAbowAAAH8BAAAuAAAAAAAAAAEAAAAAAK4IAAB1bml2ZXJzYWwvcGxheWJhY2tfYW5kX25hdmlnYXRpb25fc2V0dGluZ3MueG1sUEsBAgAAFAACAAgA3QM7TdkKRfBRBQAAGh4AACcAAAAAAAAAAQAAAAAAnQkAAHVuaXZlcnNhbC9mbGFzaF9wdWJsaXNoaW5nX3NldHRpbmdzLnhtbFBLAQIAABQAAgAIAN0DO0228mV+TwMAADoMAAAhAAAAAAAAAAEAAAAAADMPAAB1bml2ZXJzYWwvZmxhc2hfc2tpbl9zZXR0aW5ncy54bWxQSwECAAAUAAIACADdAztN0R5ofU4FAACkHQAAJgAAAAAAAAABAAAAAADBEgAAdW5pdmVyc2FsL2h0bWxfcHVibGlzaGluZ19zZXR0aW5ncy54bWxQSwECAAAUAAIACADdAztN9ZMdlbABAABPBgAAHwAAAAAAAAABAAAAAABTGAAAdW5pdmVyc2FsL2h0bWxfc2tpbl9zZXR0aW5ncy5qc1BLAQIAABQAAgAIAOIDO00Z8e1Y2i8AAKJEAAAXAAAAAAAAAAAAAAAAAEAaAAB1bml2ZXJzYWwvdW5pdmVyc2FsLnBuZ1BLAQIAABQAAgAIAOIDO00KidnbXgAAAGoAAAAbAAAAAAAAAAEAAAAAAE9KAAB1bml2ZXJzYWwvdW5pdmVyc2FsLnBuZy54bWxQSwUGAAAAAAkACQC8AgAA5koAAAAA"/>
  <p:tag name="ISPRING_CURRENT_PLAYER_ID" val="universal"/>
  <p:tag name="ISPRING_FIRST_PUBLISH" val="1"/>
  <p:tag name="ISPRING_PLAYERS_CUSTOMIZATION" val="UEsDBBQAAgAIAE+CNUZ7BdOSwAEAANoDAAAPAAAAbm9uZS9wbGF5ZXIueG1spZJPb9QwEMXPW6nfIfK99m4Rolo59ICUE0WVFhC3lTeZJqaOHTwTsvvtmfzZpFuQQOKQaPIy72fPs/X9sXbJT4hog0/FRq5FAj4PhfVlKr58zm7uxP376yvdOHOCmNgiFT54EEkBmEfbEPseDVWpeCFIhoqEXx63R7SpqIiarVJd18nujQyxVLfr9UZ9e/i4yyuozY31SMbnzF32ciuSJtoQLZ1S8W4trq9WA/ICZ5F7fInBtf3KKPNQqyYCgieIatz2bN3S38381MErOjWAgkdfDbMfTP78EIrWAfbaSo9tOyDqCYO20rS1mzufYMxTMTbsa0A0JaB0vhRq9Ko/mPWTM1hNHLzA9tymPTiLFYsjfejeL+r+bBmyVxNHXYJ0PUwwnGLWOpeBoTZCIZIIP1rLVdZjv85HsN6IcTnP3Xt8tl5il7PGVWZyCvH0gR18JFOUco5ejtHLwdTbh+ITF49TnLsFMgezhKArqt3bf86j7/6fOAp4Mq0jcV7B+gKOmeW/BDWPQsAz9pqkxsl+tTOVd9ce6hdX40Iadzdl8R1FQiaWwNewMGTUos8w9Zqm1fg5JTTHotXv91JPRC5/AVBLAwQUAAIACAC7VWlGzvPi6lMEAAANEAAAHQAAAHVuaXZlcnNhbC9jb21tb25fbWVzc2FnZXMubG5nrVf/bts2EP6/QN+BEFBgAza3HdCiGBIHssTYQmTJleg42Q8IjMTYRCgxlSi32V97mj3YnmRHSm7spIOkpIBtWLTvu+Pddx+PRydfcoG2rKy4LI6tt6M3FmJFKjNerI+tJTn9+YOFKkWLjApZsGOrkBY6Gb98cSRosa7pmsH3ly8QOspZVcFjNdZP98+IZ8fWYpI44XxhB5eJH07DZOJNrbEj81ta3CFfruUf5Q+/vP/w5e279z8evW4t+wDFc9v3D6GQQXr3pgdQQKLQTwAN+0mAL4g11p/D7MIl8b0AW+P2yzDrRYTPrbH+7LRbRhEOSBL7nosTL06CkJhc+Jhg1xpfyhpt6JYhJdGWs89IbRhUUvGSoUrwzPyQSlgoatblzA3nthckEY5J5DnECwNrHMuyvPvJwNJabWQJ7iqU8YpeCZYZn8AZ8/ttySpwTRVwCsFLbTj8U+aUF6NO15G98oJpQsLQjxMcuLsVa4yLDLkl1W4GokR2jCMAKGnFyifYJoZlxhzZQgxDmHnTmQ9vokOY8fVGwFsNjWOBoQYLVnRZAUdwBOyK41UYuTpp4ApRdEur6rMsswN+7BeqC9gLnBAo6JA9cKIxdsBQYw7KUZYsVV1gcxzH9hQnk/ACiAx9Fw6xCM+g3c6GWFziGFoEx102gX3uTW1NeN1iO/7v+iulms7iDtE0BTudvi2XdQUrOqXQBabTqmFeYvxxCVXzbP8bXdwAQmJNvdZ8yyCEMutmD2iKg13Nn49L77fk1PZ87CZAKDdcJcSInXZGQR4KqRAVQuoNgF+abWmRMnTFUloD4e/gbxnPzN90sU0kn2r+F6KqlZZXrSoFLr54NXpeaB7xQU1XtCx69PkDqANNfLzZvK5gp0qx/FZ17WIvE6PvEsVz96W77n831acuz9zRA/9DtxM3wjTxoNsnXPa3wHAUafGF00P0t/KCU3C0aPQNBNArrgf4DMIWIJDoqRjnkPmDEM6hIgPsV3gSe0TnmF1VXHWe2aZQTb2/zZEUhiTBFLvnyRW7ltD/gtFtc3SDhBvijJ7gbBAh9iaLA51uUQIIaN2MDxCS4DnsP+uBuZzjXQYbeT3IxErWIjNyJviNkVioTZ2zxzPLdSlzsypoteulRuFPnhNFs7mocboYcPbG2I6cWeLYgYP1uKt7WPQ0Ai7rmHwSJ7490eZA6pyqdAPnyrWsi6wnUDOxuvjUBrA2pTGjZbr59+9/emI8iKRZRe3qr4NAoEO1LuGvYL8HUrHqzy4QYk8O7cxDH6t2wt/Z9Rz4iQd0+C6TNG0OrVzmsDTq9gtsa4tmE2I7szkQMjb8k3WZdo8p+whzOzoDUTKzqDWe0/IGFI1IKQahmFRrAqph3u8vWbUSvGBDbJ93JugNE2+R2K5rbpzQfIKnN81ZmsFcnbZXTwFXz75gzswOQPAe4LGMq4GA5ozZyQs0evN83+bbx0fO16fKXNyPXu/d4/8DUEsDBBQAAgAIALtVaUY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C7VWlG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LtVaUZ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C7VWlG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C7VWlG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u1VpRvWL2nlmAAAAaAAAABwAAAB1bml2ZXJzYWwvbG9jYWxfc2V0dGluZ3MueG1ss7GvyM1RKEstKs7Mz7NVMtQzUFJIzUvOT8nMS7dVCg1x07VQUiguScxLSczJz0u1VcrLV1Kwt+OyyclPTswJTi0pASosVijISaxMLQpJzQUySlL9EnOBKp2cfRNLMvSSE5X07bgA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LtVaUaYCckyjgoAABRaAAApAAAAdW5pdmVyc2FsL3NraW5fY3VzdG9taXphdGlvbl9zZXR0aW5ncy54bWztXOtu47oR/n+egnBwgBYo4vut8KrQhU6MdWwfS5vsaVEYjM3EQmTJlWjv5sA/+jR9sD5Jh5QUS4qsSNl0e7KVhQQROd+QHA5nSH7rHXgPpq3uPOZszN8IMx1bp4yZ9r0n/YTQYOlYjjtzqUeZKIgXIZts6IeK51jErSCPEXtF3NWHyh2xPFrx5UMEMqHidseYY58vHZtRm53bjrshVgXtibUDPWoNnkr1ZZyzp+4Taig+WbA7sqTJtoZtuS/XXkTFWmoMew1FTsUsnc2W2I9j5945vyXLh3vX2dmrPH1cP26pa5n2w7GZjtw7IWyZHhsxuknpnDbE2rCRA7WFqfPosW99ua10+tlAi9xSK95eS+NPHliywQxjJJB70zNZBNnt9Or9eipyS+5pmuWbtXano5yA2NBGCqbfqg+b/QwMo1/Z0RCNdr19Qtoij9RNawJrWls5MRJnu9umOpE87A3b6RjXuedWToN1ax25PcyGWQ5ZwZo/dq8x7A7VbAwfHG/uaOpOv6GmNxQ3WMxzBtVIQBExp5oMOr6iG9NeOV9G9p0TAMN4o/JaT6oh37FQryv3tB68tZRWA3VbuIF7SMNtFer6Ta3fVKFOa9TVQTWhwtfr0iUEmXStg2qs9jlgZHvUZSN7Rb9K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utiPL2YLpTRRUVS/VWJ+LL8Q6PT+1pvd/44qAa4nJr0K3k8jutCQlm7lk/XxJhPxwtQiMeLCf5sVCT+uzB0+skYjya4IgV/FFYwm+PrisR/54F+ms/xxFjo45GGFyN9MZkawi5jbGCtIv3q7NCa7CliDtqb9Atia4ogPJsuRZ5lrkQFD9mmvaM52tPm8s1ocrEwptOxvsATLSypSNheIc0lX8Adiiuayzqegw6XQMZ8HXwh5l9oQLJlFVZyObq4HMOPwTtyad6vLfhhr+jNDE9g/qidA3iFdV2+wAtl+hlmDjxuWhA0/QiO9rEg6Fesg2dgPQdsIl+PLmRjNJ1w55pj3ZiP1CfPWhIbObb1iMhyCTgE2WNvOjsPSriz0ZXvY17hhnT8yydw65E8TnFhXycybeHM9+aeQi/cVa6ZgmWlYo3P1S+fRn9dDOXRGGsLmDxterMwxKrn7RFYHrbDELEshw8DmiarPbGXFN3SJdmBiz2C2MpcCbEtgcHzzvxjZ/6GCAuW1s/Bqpxo+PPP59/cu5ExhrByQ1w73xJLaItFhudD3sBWEroO+XzLXhpLxB7nb9WRNxjdTNb1k0PLM0ffPq5EF14xKB38Hs8hMUI4UEynEAhfgcdADNwQ0yoEHE2G0Jw4BsPu3UX8cFJIwWQa6Jg46BvUXMNcxDpyDXNUTMUNVvSRwa1Ob/mGNAdYzJ7vB+m+w48NFoWz2ZP/3NI7B2KERckeZhbKTc93qPPXtVfUUcJIzONlNLQHiibQrXtxw4qgY5a54TvzfGo/XeHQmn44jpnkxtlZKxH7LPNBhGSYqt3Gt8zWnza/3TvX2YhSi3jhYvOTwl++sSP+EOd+u7NImzn06lieq5cLVZ6omO8W+VK38uPAzXnPxoa+GMsK1wD+viFsuYaEdMf38Pl1+bs9DQ9l0BeYV6fEXa7//c9/5VeT6I9fioLSPxfVA6uYxzH8pO9vE4dR7+859BiyEoeKl5zAYLMcQvPvnYU3BLaUDUNWL6/AYXThH87OXebafESVXMnzjxBGxFauIl0R9wHCkOE4VlFFYvjcQVjhPhzPEDtmmTYtCP/muM4Hb4xmC1nTxOEKFoplLh/89LhCBAX3KMiCU1YBfeqlPIFAlVBJVyYrrlOkijAmwLr034+rcp+aOZ4KjidWOBE7OxY7ANvMdawZvzp4flcGAvym49aiEnP5mSl8i0p4a+dLMHeSIKgG1WhRUnQGfZjxXWWgMl6WlJ5TOGOtIqJBQVLu2rEgQqr+aCLi8fIkSlUVcbMW7fdT2bOOw4Y/qIr0/FiYlJ/Qr+yZfKQwKa/ztDGFE8YzULImigxvOxTiRsvzzBzIUJtAYWjf8C0uw3sw5rdeXqRLQUFccuOsqCSyn2FuaLCYeVm0w9UTPR7YT3n8imNuH/XgPJWoODpvNdt7B8xkFj3t2mIcsACjsy/e0/w/kElbAP7tbNIYfilij1v6oQJnDbJcb/g9eQUFOj5UuDmPtE4abhtGMx7MCiE3IpiLWF4IZ/MQHkH4lHMmxPFXejZoUH1mpkE1a4IGgdrT82fvNrfUxeACJg19M14WlV6HtxzXYmMWh52ojOLZGlTbcNgIMZGCmFeJbU24VPyXaP1mZzHTonsahqlIQcQ02aMfeLA0sj1bZmN6x6K+HZQUXgJBnDs6YlQ6XnESJs42qTi/pljKYeTWE6NPCVVh3jnGqpRMFIZo7uzR6OywxKxXU5oC2VPWH1SjGRYCVApnlUlkXfgKFzojLhxjFvoOTjOLmbiqX4SQNyO6chNWb0N0Ka12P5uTSCG6+kqr0Wp8B6Kr1u+quFuY6MI9/ryG6Opg/hQnumri872JLrnOn2JEV0/mT0Gia9jlT26iq8n57EZRosvn/4sSXS9aL53oenmiU4gurcafokTXy7NUEl0l0ZWkdKZX8mgSvWerSLrjuo9/EprJjq3BedbEQyvTE0cE0ax/GZi4CuO7Qn5BuHI2xLTPS5rte9Ns/mUIv5u/mc41bkN+GUIEJ/DFcVcxp9kWu1EcTdQpuKZqRPQbXE2o2+RU1RJchy5ZSQmWlGBJCZaUYEkJlpRgSQmWlGBJCf5XKEFwkzfZuBM/7W0cfkt9XrKRJRv57tnIzCvg15ORkVvsXGxkRP4d05GRPv2/8pGMbks6sqQj3yMdGfpUyUdGWcdY4HyJjsxYcnn4yOx/GvO7JSSfvpv3XknHrvgUJB3bXf6UpGNJOpak43slHX8qWceSdSxZx5J1LFnHknV8pzzh/4DSKwm4H56AK9mzkj0r2bOSPSvZs5I9+/7f5StKn5Vf5iu/zPfG7NnpBfBDk2cvI55zZ88xv1fqLJj4YtxZAPqhvssXWdg/xlf5ClBnEdHvwJ0lywAK+k7+x8//AVBLAwQUAAIACAC8VWlGippSF7YlAACFMgAAFwAAAHVuaXZlcnNhbC91bml2ZXJzYWwucG5n7XtpVFPX22+0WsW5WFREQOuAMiooYUa0rWVWmWf5Q4gMAcIUwhREi21lUBECBAhogUKYkQBJICqVACGECmEwhEjDHJIAIYRAQt5Qade71v1y3/vhrnXv6oesnLOfvZ/h9/z23s8+Ofn5tt2tg/tO7gMAAActf/j2LgDwBQ4A2Om290tZy+NXlgLZ147Iu7duAGr6Ts3JbnaBLWwtAID6zP1i392ye7nwH9wiAQDlx1ufHZlTSyAAQPek5bcWjrHeHIbHk5A5tz2LCWUJyQnJb8ZSPWOnvtQhjDxL7jnx05Gdnfvz9ioOfnXFIvcONO2OyaNdr+4XeH77DerTA//MXd8r3yw48U23f8RFCWxVr71xupprFAMzZQvfZFZGmzlWcwW1MFolLOSY4KGq+B6/jZfI64ERN7xkPrUg1fFJ0g0mUzx7yzzueRAQBXwYGrevWSbyfDnsg0jkd6huLqoz2xWjmLGs9LkumSBcTj5m4Kd4haiBXmMlOVmDtmWNY/s+XOODLeHP48+Cc8FfyC4/ycvhYBeHM4niZfKAr6d+LUTVmywZ8QG8STw9O17iabwpoiKSjNLI002cjuBW1Y39gJbDGYdwokkztWtTbB/pepTJOLdA7VEtYbmHFnxU2ScrZMCMHk3XsplJgDQy8oQhqPlYz1WiZZtLQMehZ9EjAfqb2nZtGXijmeBWCErFNC6qnsQp3cWAqvq8W98J2DA0mk1a8FOlEzYYvHGT2MVPPfhxQQ3FmCnqo2yMC9vn1sTEyKIj7Wt/PkEd946dmF86il77fRqI4AOBiGU1RIRCMpjFzJFu8qTjCUtPfAoO0UlMCYPplXdQScI3l/Jpq2Dz3lQ02dCH3gujX8nxu9yRIwl7zjKQ+XcHcTgosZM7uoY3EBhx5wtqQRKJZ+rHhXKvHPjxDdaFmTGfUXvVtTd7asYdXnll8uwR6wMuO4BUUmIBPI21A4DknbOAwRuys54VEBjfscnnDWH9ykLEzoAUnvbEYkGDXfneQvyXjEcbRvVttjOHcIbtERFmX/66QF8vDjyFON7IWnO0U/imrzVjWDaQsinqumW2nLMpG7Fxor+vlSgf0RjWKZSQzDeXMJI6MjMbSuTiMnckk6NyipV4cGr8+AI66+cCxxdLj86pXaKZUzEIu496kgjXMuVyKt/IstcPp5ekFU8Xsx9d+qDrrGYn+t2cMYeGdh6tdMBTipUCGVWJwlZqIlcdUGb84Ao973Yut2sRijuZI8nqL9hUcLfe3fP6JJiQfyGzSfUodgBXsDlnx+YaZAZB+wgvp58lvboyG+D1avqOVuccEgTKy3MZwmMNGzJYJvZzYxZAHvWUH6u9ewPvjs9hDW0Qxo82HZ5vM1Mhwas/EL2pEFLPQiwq78d6CAnm38rSDTbPYI9MGVBW/SX8He9b0qD4Zg5mQbpAXyGbkWOb7P9zgKq86jKdxymsjsdqkW4WgfHsNg+GIImaVMO6sPFySI/Kd+W1fXSBV/ld6BSCUgsjzXcCSIaW/RRzacHlFwWuk49e2h2J+M+zrJST3h0RDc98yZt5F6gk0VDdkn9zjo/aJbiNtcs6KL/q1iTcbkVXU00XXiQCiRRzpvwJBa9/RaSWI6aBRcnoj5A9jEedIR4Hqefb5J4o6pTU7fTF8U12ACcu+16hDpgPOD3tNcgDr9/qJJv18sHoxNWgIngRKABn48Dv4qehAoMIvUB+b12Vy0Fyw0DY1S8ZvbVDpqwAXG9tKo2/jzJXI8ilbHwdenbWua56E44A+7jU9W7+lpQXYOK8bMITEHh6JoxnkufQ+cTnpNH6575klpYkIMACyC9QZrrNpPmQyX67c91JdqRAiMOQOd3x7SW6I3kMW6sbMtYM91L/HUQwoZrNNxAb0A3cRl83b84TKNMJVuZ1SAk9/Poaep34TOJNJnBdAQAuOivpFjDT0LJL7nrhT7Sfgwv9vys8NWwZsp7Ot4EVxr4wctsiHvvbc5ksOc8cB7WMZ9GWsBvCEwS9TE0dtifbyA6mLWO+HOrVCmZoxESVqIEKdy0Byu87u3FmwHm2emlg2V0SnH/FALx5LRSnJ43z7mgQ2zgMgL3zwNOFIn/RtcxSUD9l5VrIGBbqOm2aARvQzYAqWQDpz4/y5l14c0YxuiY80ckiv1epU6boJX7CQp+4UzAeU+U/shxLL+vUYRnlLK3VsFr9x0JuHaTGlPo8Zr3GXqI2MgT5k3AOH7KhTiX5wjkfiGWY4RryZg9Wi6kEGrNv4gWNtBA7fVn8fH0GS/eDF2kkmrQTEC4tEH+YApG/Lbw4Oenr6KuWaQjvkru5DsZNdX8/GJFDJvNPAjPzsKkQY7nuWLkR+CmQq91vRwcb++R6FL7umxizgB2ItiZPKDy6FWhLqcN9beh77e1VRp4+gxzYQNTVpAaPz/WJ2fCD1v1VSt+lq886Py1UfAzOh3p8MFVyZt/OYcOtmr+K4hPcOctFFL9U2oYZHXms3Ag7b0CuG4U6kuZGrLK5EJKVCmy0cwpqUIOoELjVuAxGdPp6ZQxAUctxoPhloyF9n+ba5YSxZoFR5nzTQh0xoiqAAe5YRqjxBkyoMZlkexinFjqyRlhlRSDK8amlUqzfDkALom9ZmSHmq9rXze/6dfLXc2pHDKEVR9O7fo6dzg7MUbtqaIkBTcEF9rDCkElogY/dfCfgxVRAnpud3QUMIgcp8v9Y/2NQgdBwrLwY1W+EHQlwXbVWIeUwd3XZoC67IxWRacilsyxHaRQ1JbSz9rKXrjRh5MqXo3nQtYit8HMgpzxeNySy4oo+QHYzCD6RJoNLz32j/1MEIccnivsrUmn1L2b8YJ3Vddmb9IxsEx+VMPqgLjmaBINQDTRZAYZNGfDxKYNqSCU3xGUVsRkQkDfMwZioCiFlSkxmnhnvgfaGBgmKhRryQiJX77TZN0JYq2X41eG1ImX0cJKNsCXsg1dHjfExQPLGjKZs5b/xPAtbUFBqrLbPEPrbGwfWd3bn1GMn/c/6tpZ1/2xT1s3PL1sf/rk79k/5PDN+FVTPi3J2gGZ5r7N7HeQ6pNUxYE6/hg0t/Ji4DydXIDAdXrG/2Fv6u+HPNj9UW784elqjIEC8gFmpJWfoJeHY0WlRLv2URdzvhtTGgl4d1qCRP+FKV19aB5L+nDtat0Iu7ZnL0NRgew0UbqETcmu8UeGQXpVdb2SDz4NLy4RUrUx6vTFr2rWb3chx7Y4lsyAo9+n79KVCUAYZA+m62pTRRFGWUYSIXECF+GhF0tt76kxqE59DG2qDmFPXqliNssmh749fbu/SfblJHDQYxcaFBRDSfDYMWN+lpvOYcZnO0nwXXLArZ2O0HgAYM7+1hyHuqM36ESQtOCJbUb3Zk2fV9sg5XPMWZC5Nagz4j53Ut8vKQtYjtNQyo3e6YrWAbBf+Cfurepnz6MAGlWsLg33wG7mQtlAZNQfe5XMyrwCGzDJ2vQ8SUfzeBQrsNcLWwe2sdjvhCXfS03zfPH1+18/+FONa1nLTqfS/cIF0BCWyPM8A+0QfA+gNm7RCVskqTDZnDOlepNttUj1NSWMoa10Lryed72Nh/UpX+dGdgT0toXfYqnBvydFz8wKl4SvkGqi2yEC5uWIw2HVjFZeY7RdwCiam5/pe80ZKFEY3CTpBHp2cNNl+UHvbg51FWqg1ydhCo8xYEuwtcHeElWEkBqt7ZGvpq4faj42FcmdgpGD64+EI89XjgHDVvThYl5yvjzfdjJCzUU+Ucet6f9tNu70byx9XJ5rGMiW7AWN7UrjKcRLBMFOccaItFrKx6M4lbe4EcL+wOA4AJDvv2qob3b+K2gEA3P+uX1bYFiv8dwGcJBVTpSHt4ikdWRF4fX+Ktqy1eq+sVAa8/mZ2JwDQ/0vxfplA439b0N/jQlynURCbM4jQ9qX0sJCImv2eZcPe8Zx5182Pw+36pkO1Z7f6fX+j5m6lj2SDKN1YyWV+L/OtOD0ske1hb/ck+27h/B7ztbd/tx8sdWTGiaaQ5SRJmszqdSU/07iV+/xBB3tbUO7d+aTBhRPpM2jEZvcJc21ZdMlOJzEp3Id7Duvbm0tWPEySxGvdrlYV+JqpJdHixM2t+HtcFaKQamSrig0veobX5zHW/U7zutYye8lvXVNq7iLdtkI70CkflY3rlZcBeO/yEKa2PS76ZUFWQOng1CDWz0XW+V72i7uJ1v/vX8gQFtBcgFRT4dj0XDk6aeCxuXiCwiJlotNKcEgZ6m/UK7wFnDBEPH+UmrSqPmgmGHTwAJ2iEbeY5Gwp+O31BzN+rx5K2C5sG7iHf7Ek/4sTbws31/PRrdnF6xX2iUH8xYmOwNy2bmudthV/u8pgORltqp7jCFbXbdkcTQL3LHPYqe2zP4Mgx1BNgZhPDVMxib18sPpxhCjib3VEDWC6FZmt+WvRDe1E5+0ABiWYMVd18/2v2emlGc+O/YfW/NkxRmYlerfRSudd0gmEi/CPV7dckJYYlfMyCtZZzYdqvI1Ay8SPNYlBBBsj4nuUryi0DpCQty1f1XhwhZluKkgvDX3ebxR8xa6rxgqzHLF2d/rZ9QJAgfH1TK1380nZn+GhYx69ixx3DbpQcrUEx60piM5NRyZ7RN9nNwASpFafnYRrVDe31g9CsOMXfisTxHj0F+we9SzzzA5EdmSeATC9PiNilEhLL5VXAb/leTYQ6kExHudjqWW1vE+hwQLTpkfSqsid4UPGzC+cy7X+ou7dcsxrx7JrK/phmtl1uZ9w1PSXDUWN8PPhzoxV4eNbfgC7WefH2zlkqVc3iw4tLFywn3lh/SBT7kGjwPZN1ceh+fjjDTXaMLOqz6gpO8vllW9qs23lvyUpWSs70Lk1nhNwDwzPy3LEaWNbl0R9x6K+R1gYrn6wJLvOxMM7xykaidShtqTBpZ9T1RR/PmR8SBjG7rxbfr+N4Ux3/zU4L9C06CBRgwX7iRb6GeYgoZGwtCfQgiGUZcnR/Qcw+1kyqieuN5WpYAH7R1MheyYlo61+8Mo1vAlclDiya1y8Yp8SMCTQ12GoiEQlkm0ecKN7iuN7tp0mkGEpenY743Z/ikSUu3B8tuY05teYWj9ExIwnMMeoDOtVZDL+IohpRQ5u95Gl9PAeu6+S9Q43IT5n4mPbIUlfkLbAVChjVYWbdfQN0SUNehGgwHkh4d5TEDfSrzatdlXncxo2nLT/KNxdX/qohU6Q+dnEAUYPSMecdhhUEwO/G4+BtyjdUXb+7MEqBlJSNzaVXnqo+hHFjT3v9fplgFcO+6vmr3DGOdvoBh/bx1f+YP0XbklGc9jmS9X4RkE4aapjm0ybTVpfj5ejbDge9J3TEB/dAt5i39DNf0zU7vrodoIMi9BpDYDdaufgldVcmQKjKPXPzj524v5KOOBf3u6wBBnGDg3SCSGxMXrqME8zwt8UoN+YOM+8OneKWIEPo7hnM6Cixe0Z6ArBG4dzcQndTZyZrIa25juNIDxreWJ71ix+PLZPR8Ql05PM5vTflRlro9u3VXqL2sbcLuNXrCG8+TJH+mq50d/GXOhJDsLnwTE3fzOAWTf9tyEuIssSkMETa8KYPrODEZNVbSDUp2jvhpGmWNswQKNVuY4JIeffBCSC6VeMYP2FEv8sY21Vl884ZNS6XX9CxzksnclOLjpiuGHG7YWIv18MaeW2JHhuz7d27rLd+w3n0LXXnNA/hrvPU2aqIFqs/94BKykLdY/j3Tz/7TT+90YlMOPcQIHxZJn8fTDZhbS9AAwMYnktZlvbzYlmDzlm4J3xGDeB7Yd51BCTvgWs/bYyW0jwMxvreYhzSvQN4ZnqZrmcwDZTIXUvJShGGCTrtx16YU0AMAaXjjKgUXdy4vwq7gzpvF2rcS/CBBAZ7AwyaXsWDtAWlukGw7YVh9rqHc+5yggBorgX81gUgnb134qwDEMD3xVHJxnjfxXoD5xLY74v7QbSQhJlOV3bzunHfK8UJVIq+XVoKEpoGxG4jFWynno+tasHf4AoQ6L9725Wpwt/xN5sD4vrTS+NaJ6qsm4n4qvY3K6Cy4WggMQwDQB11c0dTVvaJsPr7COG+8vwXzbLVokz5vtfTE03TEMmrlbj5OobA8Mi+gAmG6GROeUZ23OovBbiu4zjFQSMlJxZwTEJtqdNV4zb8D+cpoiP9jUebDw2iQqKsVw9o/VpnrNtYSXbOgP5VisHWGq117bYWLbUD0umIZR4fU5rKQg+DCgQRJGm+Ns54g9iF/MXkYC4LurO80fKaDCmzEaXzYjNbG/D0RtU2rv4wisAsOl/6Oc/DjclYRjbiwpcvSTi2KdDz8Jja471PZr2XPWciI9RXPK6XX7ps98zFZ7PjfeH462eBL+bwVpnUb3cQpt2lu9e1fd4MNCDsXP4TMY+l8eeRQXWWc0M1/l2x53h7rkYhbWnxt/6qPGd/lGFgQDd3a1u24SbTGa8F1ZUKhhYXHtgWv0GHyK9yGI6acSQtnMxbrVIPzYbYbl48oYX4wDG/cHRZHD1mzkiLx07KNhGR5xdjEx2kV9/gUv/PEpWTP3fv4jO/6u8QEsWwECquVScbSJdbSZK/O+je2JkxdysJRLH23Z4zWotfr6i/K/iDWUhnOh4jAIXwae7TyRWYu94fb89h2o+BKGebnyw1jGd47Os9oetq+2CqVsIG/5eE5yqWxvjxGtLTp9spyKYW0WJC6tTVhOOn8pZXBuLpELMxBOHiYaa/OolvivSotxY6z0rIchVJVjlmpdXQEF4PnTgg2eHRl1AEnloxv0xyOt4VKPYBqiNEANO013pjuw7bKGspJmnzH1DvkP6Z3Mt0SnhlFkBbHKrbuefdpnQpZIuo7i9jSnhRS4tVU9zjxT2mMifdlAsLyqXV9G4HOBaVv3J7a2u0xlC0Kip83Sz1myAly5hSIsFwju4hRYNLwcnNlSFgHNc+JSkH2DNQ4v4i585QqKduNDs9G5M94DaolN/74rfk6CdzBMXSNwrVWW6vH1ZTnK/zBEP4FhxAQXuSer83B9nQCAVFi49W+Tkak/TbdDOm2kZZ9X1hrUSopivfWiUbfBbrG4rfcFyDaywie01IPfr2zUfyIS3V+Pf+dIM0JoaD65Vl7Q+anV3dchLaj3EigPHvgPt7g+y9R6K8CKdnHFxYqPmOgV2tDroRmUAG/P3xkhySZnSPOF8sQpgNNTwHexAHPkTMAacXw+6Sj0a5OD2vTsUo1v17j9lPl+SruQGSPQStY/XiChBrTV+WsIO2QDC14YsWl0Vf+Rl4YeX8fnblEpw+snmvobck1bPVu0p25+qLiOTFJ2RbO0Ov6Iwtp1BlWgoQX0sgxlc7fusZ2V4N8MxFWxKOt1WlZbFOdF87e6cD1s/plzXrtqnCOy6m7GvrYkrunea5d2sEtT8N2mt7tsaWN97souxL6HiUfOj9pPeZ4DZM37BYJmFvtcK8o0EqJli+VCJO+yoTaOKon4Gyv1LZlrWXA2m9+yAVmlDQQgMwjoR55CHSEfPKJbfiLjBaZHqeipv1yHamM7w2Pl8rxsJlT1GmWyv6ha/I87l26AhnWb24uQKW18balXO7PsjsIQiZusuvF4dmhqZT9hOV4O6xcpgdbFCFFVSOPKIsQ/Xjog3/iyzqmjf7sTV0Hrd6kbzcnGPsb8zWuRAsVbe3hq57RFf/LYP13rGkQE36GS+to3tVX4S7Mp9auLdmcCoQ1UmfQC7sQpfvuLWFfTgMmBWNWhDq3RWBV7js4swD7na6HLWKI9Uhk8KUmNClL/wL8OgD/Qk6IY2/RowUgO7XTN1oUpbQwLOPlLoG82v1AQOuLTU8FiVeK1/VLxSCDl6CEmMRnH3pcnl+O21a6nK+YTrdnDqxNwuyBmC4mwcqmsVIvQ4urMXfg8NzqOsBHKUgwl3nHdP7BufD92e8Qynd59G9uGqVqjnu+SePoMeddUYdLYOq9wZvA4aW5qJn5dnPerbJ4NqwMs3SjFKL3E6i1x+NJbv+haHw0zp55Ton0lUHKNxtqsvPGbXh0d9bueTL/g7PwnazdjFDJqi8K8sXIgNKDgZdqBfwVmjuC9Ipsd7qCQlJrpcF52GTnJDvrYBj7T01ju5MWy3Dzd4K8y85l7nLhlBP7lawBTPaVxUux/gTavMh6stOINwaUosk073Lxkg2WVWdHdDTnWT20zQJTsQAWLhzbD7R0vwgix8mwuXtW/671zQ/SnDQjeTJQzXeDFU2hkdGOlIBFGmiQfeK0QdrRp4buyMBSlGIfmOzR7bia6R9yY5Dzve4GLx53V0nOx+q4LqhRwgKaTxc+vyJxSJ7nHIHfpNB0rdkFd6M94ases9hQcwx6YcO7tNBhnbWye++lHHvkK5VDmU3ONAZS2F0AF5VHjeohvzDy/syJAQppeZX9Nu7pE903i57QAuOjCqaTwAfo3quD4Mi+K3FICHQNhT0fH/nLx21L/zc785EIS7in1+of+CaxkoZgFd6Xtnh0FTwS0tsBt9nWZCsn6FaVChp6ZbeP4DKN3q6UIsPCyFtxzfOb+6vT8zhkcq6aUR3YKF+DfzMf8H59/OHh5mGngHTCyvfIEjNnFGFLaWgNL6iOfiQQd7r8LLGqXa5Vhl/F94Xs0pxgyCtpgCeFi/y6tUu3Gr0DqRdn5WPfqvo+Obe1VGbkmLn97+dZZ+QspUNVe0vhQ93GRipmqWcFHW47oiJoVrk3qplHuLkvHHEZmxT9KLpeuf2Zc4Y8yER1hVvZh3lq5lSg1MueAtAx/XPg63r06+cL1Eq9h6tmKTKYJstbuL5l2IONFQc3tTN1w7XLS8Y2jBlZjxP3xy86/gX8G/gn8F/wr+Ffwr+Ffw/4GAF8tKB+rXtq2e3BItZqhuLj5G8ZKEeNltf8r/QGtEeL9kGkhsFZUj1sspM2bCVgpaKkIz97shqxyGINg+AOCNkZiEEJOmrX3WP1wFjrnotK18cCoSDSMkw3P6XmoDjOYE7JPIqeaHKVw1c1E3hSoVU5nB8KzeIWUAYFajZE5+ucc2iTOcBCkH5N4WWxNXrAfgnr/4iN/7EPbNNnKMB8ctgBXx2AjhHTPlXEjHFRXTuKsc4sqfT3TsNgaYZB0iQSSeMTdXjrHDtwMPQys1DJYr5s+gb08fHdVE6FMT/VXyhkMUAW+myIZkPaqJHuVL5EVfGLbwPB311AC1Kt+2+G7/AMfk93EL4XMzLYOpjF8yExf8UHsOq9g8TpeP0OU2SPFMCVcjj7T1Hlbjl1lN6123zBq2XjaKBInrzlAbmawvVNfeeJRdgpvqeqULBbUISSVCZevhi5eAvIjybiasNhbHZ0Rr/OVghv23/MP3kfYX9ew231CnoWkOUggAwH1sd6bZc/iHp9//NHoVqTlT1AhhDI9bwLC6QpotOnlBveSbHecmopCXr+w3mlO5aXPD/t2AwSGSaKXcPLHJB2P89nKtl7sraVirtkPzp6E1eNGim6qzf1EerEhn5pqeUlJNNF3Y1lr7OqUvo9phZGrN5FaX1ih2VHdHMnnwysr7aJeKIr4nR7vwzx5PC9ieQFvMIs46dwR0ykK40mBPepo7vMBSla45dVXdO6FYvprojTlgfc+zPVQuE27TdWoDTGC7R4Nrpa1DEKZwur0vcTcpGvkVeCQk36EbS8nZD/AsCkUuZizTakf1bw0Xx/9ySm2W6zt8GeqQbGvQfb6XdoMUONnkltp9R4Buy2hM4iXITgLLrjlkRa2HwYbDuOxRg/LLxjV2czh7tm6IPuXSZ52R3rtjhodGXioN7xZ77cXFj5y3OTf7a2movqb6pPfwN12+fQoXhHK4wNbCNuyMe7Ou0szXASTaJY5SFEIqRCD4a0usZkvpVAs+V+s4oEXTS8dNO/ggLrDEfPrCyxSuSozcUXqK3SQ+u/WAc5dpZoJLNKHbAccvubm+9UqHsIFmysym7DniB/NSKdicq/EdTrxdz5FAa6I1guVwaFEvWJ+8vowkirFLMdc8tAHhhhGvymqQmsimLxldlPcB9LYnHodxxCUl4tLkygop++jwyZycvPrOuUPQ4xYw+uKuV6/flb4H8uUeCF+rn5t+vngibO1qKi0tS4KegR+sRHRWbMqV0D7kn3an6m1ihw3IH2NG11uHqv1HEvfiWEueEb0zI96rmX4PuUQJnagsoEKwnoBPEVEE8vKH/Ieh/kpgetJRC9hhOZXA+sKDT9gpdu8sU7pmcXBo7qMPCcW3VdUdpbso8+ZcoQm1zoTKRuV8SNMbT65MCVwHx/5ILUVpe5iTcNmocdTjfGUXPbcYZSJNZ8fKK1XJrNtDLqydX4gBaZLotJBWwBuQwdVJCYUpptBaLSfHvonQduhA+mRXQjsjM6Aqr2xQUL7JzPVrSeIlVemSkxTqhjcA9VdDlIbP0LOTmhKHIR59vOUE+HdeuAFi30aALhOan+jZfBj7VdSD6gCS02SmX8ZUl2rbrr7Kk+Wb/TSWQaLh1dmy88C7pEeM0YgdyRthMUV1mJ5T8KoZQ3SXoXVq5oySovfMqQoI/6Khzi+Dx4lr74GkzK2f63tGwo6XH8A1QdyG55EcO9oq2DVorKYrJp3/2ylgjMv9DCPzKq5fSujOGG6VKX0PfS/ujXMjS33+8McqXRPEpPqnIVaECvSHfopaqsjvOCn1s31eLvp6Ve8dRra9+k80uN1uYled449tUybfG96yTC/Rn7lUcfPduGFKqLpW75wL3Ycez8Bmh3gkGjwluSUzQWYbsRM/Hi/buKdkcXwkKMbzva0FkBSRIViCGmaOAGe1O0J+ZHTxoSPaAeTdAG4z0jsucB2R6EIGOL993ecSYAEsuew0UTf9DPp9tNnzw9MO0dy7FqKnh6epX0Vp/BaQ2DheYRJQgMJqfTB1xgW7unFnHEZmtHtTuO80agkRgkTSHyEmrg9HoQowhSjw8i2YuAOf+VdUnH7edI4M1TTc7zHwQG6Dbmhh5KBJjtODWm2fmmNjkOoivMGtfsnvamZQQe51b1HVkKQMoqEwzTdY1bmGHq276dWsk7OLoda+nF0bkiRwQUTzB8wlAyghUSoJW2o032gMG/9675C/LOLEfThr0a9Rw/bW4L9i9EMAm3VvqZy1qHYPetUXKX+Xb0of1O2lmUQU6Z00T7BvoTiBFdRJoAXWKQsgNVipssmQbb5KDKVHEHPWk09nNiqF0BJyJJnP0Fn5nMeKFkJpwsR+nxHxGFUy5tRPUYJeYotLDife5789nBRuZBp1zbjmz7JilP2VyLHJ3BrSlMmfgxbAHUBEiN8BvKijwA9+CvgZfM92nBjdnona6Vo4M3nqAkMhhoSy5sj/GYQ7CWPitZCRuxlXqsqC4mGj2JPl00guhKW5oarOJBdxHkKcVaMGnqOgyImYCxbC1pkiVN8eI3cVh/MkaAbjBO/b3JOk7itemayVKZntBzHwh5VdpTdYzHzdrcVFqjxQGe8AwCw6v9WZOa6wFwl8VckvudtxVlSiPqNGQ/jM7MP5wSqxwjIIhqcxDBqlfUMIqW8PNOcFo4fGXBP7KaBuqtnGAv0GR7/1tUiYxBPqS5d1pO9MV/DEDXxYqpJZnMC7sI0Hk0ERMH/Ys3J9Cn1jaEL/YahmR6jE76R06MUWKchPIyVT0lWvsa/fRPQ9rfx0XFBIXy/i6DY7alHh8yaT/eQcVoEFsMG2AtTv5bzuohFe1m3o0kn1ww0gQpq2/DmrGtKLlRphDuFGfYmL+4mLOac3jIl8Y5SMGuYMWV0gfk9Tijh1jLisQWwQdaPF3RRzcYd5+OGpe4i1xTMPR+MRLo2sINQpuugLIJsofuXT91WULE1Osspm5bl1rkZIdExPcfzPSRvNiHgcB9gqKEYB/ewSyLnrGEF52oDyVqJ5k5uy4Jc9UkLsUkmfVoSyDQO19a6NFkv8u734d6cjKiRW0pEoZujqOJO20ILrW0Dbrk9trbeyBGvWmllUy0ftKEb7IYJm5asMZ6dNllFM8XQUPSyCbSHUZ3wddbQBCSzO/7H80UdoAXq9Av1R/Ieq5I8oT25O8UZMo3CzZmunKjw7O334z4ZrwPOzO6/bBy55bGby/CkWQhyE+HOxxiz2m9l2xkIbETMKjbaa2YszrCFp3OyJFfyQ99d+FriE8nIaeu/+MBQLwVLw7tH9FOUXSKS2lMPc5NDfDaiK36oSQAWeOLELQuASppSJV9vWFykdaOFy4Yr6qGnHBkjj1E4AcmarwFuRJu4JPoDb2HzR31v5kItF3ZFM+WxOOX2SsImbbMpWgdd8gGrCSJvflN/GZr8O4bIp1s4XaX5PEazPueRPDyDvAmgPGFI9uB9OPgw1a8mF8MxWD+FmTJZMmrzs/NFJ63MY8knS5Xhlc50oomRCdXOClv7TWr2PVOCDbufBovusH8SIvoiZnSIDu/Wn7NIbQTL/MCxhdC1e0YGUs3Azyep+AK843hJ90lM4d0v07nh7OG1e4EEUeAzcM7Zi87ZesppLKMbsepdw/wVG0e6MNDnGUN+6k3K1Ea78Df2bSRnYcj9STfi9V5U8Xxbge7GNURtJy5dqW+jGs53nCfDVUUvR4Cdw0jRYf2vOXP10YZfagZkAfZmH0muFewCAcKH8pvwRsOLE80mrj2z3SGv3aONHjARQFDbxsdHF2e+TGtWr8cI/zKq/m9LwEfU4BXM2mNJNymOzlRJgqc+N8Ha8MeoQANCC4EZ6t1qe/DNGrvW8C4YyHXnpUHcY0NBgNibbOs8nYek9UDKKloxOZ7t452XIyvc3krP/ay1P8OMjrinJrgDIWfXZrX9SoA/tAgCSrZe3/mVBsgAK1tm19rd2bjUtbW3f0oehRs8TwGdlLW8SczrpYw/VBQH91RGKels6JtOB4y1BBAkUoi/dD3pq/9Cs2NJyS7vld3bf1ty4l/JfUEsDBBQAAgAIALxVaUbXmRIpXwAAAGoAAAAbAAAAdW5pdmVyc2FsL3VuaXZlcnNhbC5wbmcueG1sLYxbCoAgEAD/g+4ge4BNTa2FzMskKfTCpMfti2j+Zj6mc9c8scOnPa6LBYEcXF8W3Zb8Ef3JrrcJlPwD2G2hJhT61zMOOVgwjUCSWhndAgs+jiFb0LxGUooTKaje5QNQSwECAAAUAAIACABPgjVGewXTksABAADaAwAADwAAAAAAAAABAAAAAAAAAAAAbm9uZS9wbGF5ZXIueG1sUEsBAgAAFAACAAgAu1VpRs7z4upTBAAADRAAAB0AAAAAAAAAAQAAAAAA7QEAAHVuaXZlcnNhbC9jb21tb25fbWVzc2FnZXMubG5nUEsBAgAAFAACAAgAu1VpRiXfYoO9BAAAyxYAACcAAAAAAAAAAQAAAAAAewYAAHVuaXZlcnNhbC9mbGFzaF9wdWJsaXNoaW5nX3NldHRpbmdzLnhtbFBLAQIAABQAAgAIALtVaUZISKwfsQIAAFEKAAAhAAAAAAAAAAEAAAAAAH0LAAB1bml2ZXJzYWwvZmxhc2hfc2tpbl9zZXR0aW5ncy54bWxQSwECAAAUAAIACAC7VWlGQVh2I5EEAADcFQAAJgAAAAAAAAABAAAAAABtDgAAdW5pdmVyc2FsL2h0bWxfcHVibGlzaGluZ19zZXR0aW5ncy54bWxQSwECAAAUAAIACAC7VWlGkkawmakBAABDBgAAHwAAAAAAAAABAAAAAABCEwAAdW5pdmVyc2FsL2h0bWxfc2tpbl9zZXR0aW5ncy5qc1BLAQIAABQAAgAIALtVaUYa2uo7qgAAAB8BAAAaAAAAAAAAAAEAAAAAACgVAAB1bml2ZXJzYWwvaTE4bl9wcmVzZXRzLnhtbFBLAQIAABQAAgAIALtVaUb1i9p5ZgAAAGgAAAAcAAAAAAAAAAEAAAAAAAoWAAB1bml2ZXJzYWwvbG9jYWxfc2V0dGluZ3MueG1sUEsBAgAAFAACAAgAMwOBRM6CCTfsAgAAiAgAABQAAAAAAAAAAQAAAAAAqhYAAHVuaXZlcnNhbC9wbGF5ZXIueG1sUEsBAgAAFAACAAgAu1VpRpgJyTKOCgAAFFoAACkAAAAAAAAAAQAAAAAAyBkAAHVuaXZlcnNhbC9za2luX2N1c3RvbWl6YXRpb25fc2V0dGluZ3MueG1sUEsBAgAAFAACAAgAvFVpRoqaUhe2JQAAhTIAABcAAAAAAAAAAAAAAAAAnSQAAHVuaXZlcnNhbC91bml2ZXJzYWwucG5nUEsBAgAAFAACAAgAvFVpRteZEilfAAAAagAAABsAAAAAAAAAAQAAAAAAiEoAAHVuaXZlcnNhbC91bml2ZXJzYWwucG5nLnhtbFBLBQYAAAAADAAMAIYDAAAgSwAAAAA="/>
  <p:tag name="ISPRING_UUID" val="{E2F25E52-9785-433F-A83C-3519DDE3D1E5}"/>
  <p:tag name="ISPRING_RESOURCE_FOLDER" val="C:\Users\Danny\OneDrive - SD41\"/>
  <p:tag name="ISPRING_RESOURCE_FOLDER_STATIC" val="C:\Users\Danny\OneDrive - SD41\"/>
  <p:tag name="ISPRING_PRESENTATION_PATH" val="https://sd41-my.sharepoint.com/personal/e15108_burnabyschools_ca/Documents/Math 8/Ch1 Number Sense and Multiplying Integers\Section 1.5 Perfect Squares Cubes and Square Roots.pptx"/>
  <p:tag name="ISPRING_PROJECT_VERSION" val="9"/>
  <p:tag name="ISPRING_PROJECT_FOLDER_UPDATED" val="1"/>
  <p:tag name="ISPRING_SCREEN_RECS_UPDATED" val="C:\Users\Danny\OneDrive - SD41\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[[&quot;\uFFFD\uFFFDe\uFFFD{4244C5E3-E75D-46CF-A71F-363658A0F31A}&quot;,&quot;C:\\Users\\Danny\\OneDrive - SD41\\Website\\M8P&quot;]]"/>
  <p:tag name="ISPRING_SCORM_PASSING_SCORE" val="90.000000"/>
  <p:tag name="ISPRING_RESOURCE_PATHS_HASH_PRESENTER" val="b7ed62daae5446c0783658c71346c6a8ed5b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B92595FEE21D4BB20D25D83177A0D3" ma:contentTypeVersion="6" ma:contentTypeDescription="Create a new document." ma:contentTypeScope="" ma:versionID="f431095402210d76c3756f8723054ccf">
  <xsd:schema xmlns:xsd="http://www.w3.org/2001/XMLSchema" xmlns:xs="http://www.w3.org/2001/XMLSchema" xmlns:p="http://schemas.microsoft.com/office/2006/metadata/properties" xmlns:ns2="32f83c35-962a-487e-a857-ee5bc963fd40" xmlns:ns3="25f95b4e-285a-4250-b80b-0c3fa95b165c" targetNamespace="http://schemas.microsoft.com/office/2006/metadata/properties" ma:root="true" ma:fieldsID="8688cc71a977e832144f9e07cb27ca46" ns2:_="" ns3:_="">
    <xsd:import namespace="32f83c35-962a-487e-a857-ee5bc963fd40"/>
    <xsd:import namespace="25f95b4e-285a-4250-b80b-0c3fa95b16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83c35-962a-487e-a857-ee5bc963fd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95b4e-285a-4250-b80b-0c3fa95b165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99C80E-3757-4464-859F-5025A0E0FE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f83c35-962a-487e-a857-ee5bc963fd40"/>
    <ds:schemaRef ds:uri="25f95b4e-285a-4250-b80b-0c3fa95b16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2261B6-6C3A-4533-AA32-4BAEA621429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4706DBF-37E3-4A0F-A29A-CFF27C6FA7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18693</TotalTime>
  <Words>1423</Words>
  <Application>Microsoft Office PowerPoint</Application>
  <PresentationFormat>Widescreen</PresentationFormat>
  <Paragraphs>120</Paragraphs>
  <Slides>26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 8 Honours Lesson 2: Basic Operations with Squares, Cubes, Roots, and Tricks for Squaring Numbers</vt:lpstr>
      <vt:lpstr>Perfect Squares:</vt:lpstr>
      <vt:lpstr>Why do we call it a Perfect Square</vt:lpstr>
      <vt:lpstr>Ex: Given the following integers, indicate which of the following is a perfect square: </vt:lpstr>
      <vt:lpstr>III) Perfect Cubes</vt:lpstr>
      <vt:lpstr>Ex: Given the following integers, indicate which of the following is a perfect cube: </vt:lpstr>
      <vt:lpstr>PowerPoint Presentation</vt:lpstr>
      <vt:lpstr>PowerPoint Presentation</vt:lpstr>
      <vt:lpstr>Square Roots and Cube Roots</vt:lpstr>
      <vt:lpstr>Practice: Evaluate the following</vt:lpstr>
      <vt:lpstr>PowerPoint Presentation</vt:lpstr>
      <vt:lpstr>PowerPoint Presentation</vt:lpstr>
      <vt:lpstr>Estimating a Square Root: </vt:lpstr>
      <vt:lpstr>Estimating Large Square Roots</vt:lpstr>
      <vt:lpstr>Practice: Estimate each of the following SQ Roots</vt:lpstr>
      <vt:lpstr>PowerPoint Presentation</vt:lpstr>
      <vt:lpstr>Zero Exponents</vt:lpstr>
      <vt:lpstr>PowerPoint Presentation</vt:lpstr>
      <vt:lpstr>Practice: Evaluate each of the following and write down your answer</vt:lpstr>
      <vt:lpstr>IV) The Trick of 5’s: SQUARING NUMBERS ending with 5</vt:lpstr>
      <vt:lpstr>V) Difference of Squares:</vt:lpstr>
      <vt:lpstr>Practice: Evaluate the following </vt:lpstr>
      <vt:lpstr>How to Use this formula:</vt:lpstr>
      <vt:lpstr>Ex: Multiply the following (No calculator)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1.5 Perfect Squares Cubes and Roots</dc:title>
  <dc:creator>Danny Young</dc:creator>
  <cp:lastModifiedBy>Danny Young</cp:lastModifiedBy>
  <cp:revision>66</cp:revision>
  <dcterms:created xsi:type="dcterms:W3CDTF">2011-05-23T02:15:39Z</dcterms:created>
  <dcterms:modified xsi:type="dcterms:W3CDTF">2025-09-12T16:44:41Z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0x010100CCB92595FEE21D4BB20D25D83177A0D3</vt:lpwstr>
  </property>
</Properties>
</file>